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24298275" cx="31442025"/>
  <p:notesSz cx="6858000" cy="9144000"/>
  <p:embeddedFontLst>
    <p:embeddedFont>
      <p:font typeface="Montserrat"/>
      <p:regular r:id="rId15"/>
      <p:bold r:id="rId16"/>
      <p:italic r:id="rId17"/>
      <p:boldItalic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7653">
          <p15:clr>
            <a:srgbClr val="A4A3A4"/>
          </p15:clr>
        </p15:guide>
        <p15:guide id="2" pos="990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7653" orient="horz"/>
        <p:guide pos="9903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Montserrat-regular.fntdata"/><Relationship Id="rId14" Type="http://schemas.openxmlformats.org/officeDocument/2006/relationships/slide" Target="slides/slide9.xml"/><Relationship Id="rId17" Type="http://schemas.openxmlformats.org/officeDocument/2006/relationships/font" Target="fonts/Montserrat-italic.fntdata"/><Relationship Id="rId16" Type="http://schemas.openxmlformats.org/officeDocument/2006/relationships/font" Target="fonts/Montserrat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font" Target="fonts/Montserrat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210743" y="685800"/>
            <a:ext cx="4437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1210743" y="685800"/>
            <a:ext cx="4437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af796697ad_0_5:notes"/>
          <p:cNvSpPr/>
          <p:nvPr>
            <p:ph idx="2" type="sldImg"/>
          </p:nvPr>
        </p:nvSpPr>
        <p:spPr>
          <a:xfrm>
            <a:off x="1210733" y="685800"/>
            <a:ext cx="4437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af796697a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af796697ad_0_8:notes"/>
          <p:cNvSpPr/>
          <p:nvPr>
            <p:ph idx="2" type="sldImg"/>
          </p:nvPr>
        </p:nvSpPr>
        <p:spPr>
          <a:xfrm>
            <a:off x="1210733" y="685800"/>
            <a:ext cx="4437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af796697ad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af796697ad_0_11:notes"/>
          <p:cNvSpPr/>
          <p:nvPr>
            <p:ph idx="2" type="sldImg"/>
          </p:nvPr>
        </p:nvSpPr>
        <p:spPr>
          <a:xfrm>
            <a:off x="1210733" y="685800"/>
            <a:ext cx="4437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af796697ad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af796697ad_0_14:notes"/>
          <p:cNvSpPr/>
          <p:nvPr>
            <p:ph idx="2" type="sldImg"/>
          </p:nvPr>
        </p:nvSpPr>
        <p:spPr>
          <a:xfrm>
            <a:off x="1210733" y="685800"/>
            <a:ext cx="4437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af796697ad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af796697ad_0_17:notes"/>
          <p:cNvSpPr/>
          <p:nvPr>
            <p:ph idx="2" type="sldImg"/>
          </p:nvPr>
        </p:nvSpPr>
        <p:spPr>
          <a:xfrm>
            <a:off x="1210733" y="685800"/>
            <a:ext cx="4437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af796697ad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af796697ad_0_26:notes"/>
          <p:cNvSpPr/>
          <p:nvPr>
            <p:ph idx="2" type="sldImg"/>
          </p:nvPr>
        </p:nvSpPr>
        <p:spPr>
          <a:xfrm>
            <a:off x="1210733" y="685800"/>
            <a:ext cx="4437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af796697ad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af796697ad_0_20:notes"/>
          <p:cNvSpPr/>
          <p:nvPr>
            <p:ph idx="2" type="sldImg"/>
          </p:nvPr>
        </p:nvSpPr>
        <p:spPr>
          <a:xfrm>
            <a:off x="1210733" y="685800"/>
            <a:ext cx="4437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af796697a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af796697ad_0_23:notes"/>
          <p:cNvSpPr/>
          <p:nvPr>
            <p:ph idx="2" type="sldImg"/>
          </p:nvPr>
        </p:nvSpPr>
        <p:spPr>
          <a:xfrm>
            <a:off x="1210733" y="685800"/>
            <a:ext cx="4437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af796697ad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1071822" y="3517427"/>
            <a:ext cx="29298300" cy="9696600"/>
          </a:xfrm>
          <a:prstGeom prst="rect">
            <a:avLst/>
          </a:prstGeom>
        </p:spPr>
        <p:txBody>
          <a:bodyPr anchorCtr="0" anchor="b" bIns="353550" lIns="353550" spcFirstLastPara="1" rIns="353550" wrap="square" tIns="3535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100"/>
              <a:buNone/>
              <a:defRPr sz="20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0100"/>
              <a:buNone/>
              <a:defRPr sz="20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0100"/>
              <a:buNone/>
              <a:defRPr sz="20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0100"/>
              <a:buNone/>
              <a:defRPr sz="20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0100"/>
              <a:buNone/>
              <a:defRPr sz="20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0100"/>
              <a:buNone/>
              <a:defRPr sz="20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0100"/>
              <a:buNone/>
              <a:defRPr sz="20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0100"/>
              <a:buNone/>
              <a:defRPr sz="20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0100"/>
              <a:buNone/>
              <a:defRPr sz="201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1071793" y="13388616"/>
            <a:ext cx="29298300" cy="3744300"/>
          </a:xfrm>
          <a:prstGeom prst="rect">
            <a:avLst/>
          </a:prstGeom>
        </p:spPr>
        <p:txBody>
          <a:bodyPr anchorCtr="0" anchor="t" bIns="353550" lIns="353550" spcFirstLastPara="1" rIns="353550" wrap="square" tIns="3535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 sz="10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 sz="10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 sz="10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 sz="10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 sz="10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 sz="10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 sz="10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 sz="10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 sz="10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29132899" y="22029382"/>
            <a:ext cx="1886700" cy="1859400"/>
          </a:xfrm>
          <a:prstGeom prst="rect">
            <a:avLst/>
          </a:prstGeom>
        </p:spPr>
        <p:txBody>
          <a:bodyPr anchorCtr="0" anchor="ctr" bIns="353550" lIns="353550" spcFirstLastPara="1" rIns="353550" wrap="square" tIns="35355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1071793" y="5225416"/>
            <a:ext cx="29298300" cy="9275700"/>
          </a:xfrm>
          <a:prstGeom prst="rect">
            <a:avLst/>
          </a:prstGeom>
        </p:spPr>
        <p:txBody>
          <a:bodyPr anchorCtr="0" anchor="b" bIns="353550" lIns="353550" spcFirstLastPara="1" rIns="353550" wrap="square" tIns="3535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6400"/>
              <a:buNone/>
              <a:defRPr sz="4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6400"/>
              <a:buNone/>
              <a:defRPr sz="4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6400"/>
              <a:buNone/>
              <a:defRPr sz="4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6400"/>
              <a:buNone/>
              <a:defRPr sz="4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6400"/>
              <a:buNone/>
              <a:defRPr sz="4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6400"/>
              <a:buNone/>
              <a:defRPr sz="4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6400"/>
              <a:buNone/>
              <a:defRPr sz="4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6400"/>
              <a:buNone/>
              <a:defRPr sz="4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6400"/>
              <a:buNone/>
              <a:defRPr sz="464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1071793" y="14891344"/>
            <a:ext cx="29298300" cy="6145200"/>
          </a:xfrm>
          <a:prstGeom prst="rect">
            <a:avLst/>
          </a:prstGeom>
        </p:spPr>
        <p:txBody>
          <a:bodyPr anchorCtr="0" anchor="t" bIns="353550" lIns="353550" spcFirstLastPara="1" rIns="353550" wrap="square" tIns="353550">
            <a:noAutofit/>
          </a:bodyPr>
          <a:lstStyle>
            <a:lvl1pPr indent="-673100" lvl="0" marL="457200" algn="ctr">
              <a:spcBef>
                <a:spcPts val="0"/>
              </a:spcBef>
              <a:spcAft>
                <a:spcPts val="0"/>
              </a:spcAft>
              <a:buSzPts val="7000"/>
              <a:buChar char="●"/>
              <a:defRPr/>
            </a:lvl1pPr>
            <a:lvl2pPr indent="-571500" lvl="1" marL="914400" algn="ctr">
              <a:spcBef>
                <a:spcPts val="6200"/>
              </a:spcBef>
              <a:spcAft>
                <a:spcPts val="0"/>
              </a:spcAft>
              <a:buSzPts val="5400"/>
              <a:buChar char="○"/>
              <a:defRPr/>
            </a:lvl2pPr>
            <a:lvl3pPr indent="-571500" lvl="2" marL="1371600" algn="ctr">
              <a:spcBef>
                <a:spcPts val="6200"/>
              </a:spcBef>
              <a:spcAft>
                <a:spcPts val="0"/>
              </a:spcAft>
              <a:buSzPts val="5400"/>
              <a:buChar char="■"/>
              <a:defRPr/>
            </a:lvl3pPr>
            <a:lvl4pPr indent="-571500" lvl="3" marL="1828800" algn="ctr">
              <a:spcBef>
                <a:spcPts val="6200"/>
              </a:spcBef>
              <a:spcAft>
                <a:spcPts val="0"/>
              </a:spcAft>
              <a:buSzPts val="5400"/>
              <a:buChar char="●"/>
              <a:defRPr/>
            </a:lvl4pPr>
            <a:lvl5pPr indent="-571500" lvl="4" marL="2286000" algn="ctr">
              <a:spcBef>
                <a:spcPts val="6200"/>
              </a:spcBef>
              <a:spcAft>
                <a:spcPts val="0"/>
              </a:spcAft>
              <a:buSzPts val="5400"/>
              <a:buChar char="○"/>
              <a:defRPr/>
            </a:lvl5pPr>
            <a:lvl6pPr indent="-571500" lvl="5" marL="2743200" algn="ctr">
              <a:spcBef>
                <a:spcPts val="6200"/>
              </a:spcBef>
              <a:spcAft>
                <a:spcPts val="0"/>
              </a:spcAft>
              <a:buSzPts val="5400"/>
              <a:buChar char="■"/>
              <a:defRPr/>
            </a:lvl6pPr>
            <a:lvl7pPr indent="-571500" lvl="6" marL="3200400" algn="ctr">
              <a:spcBef>
                <a:spcPts val="6200"/>
              </a:spcBef>
              <a:spcAft>
                <a:spcPts val="0"/>
              </a:spcAft>
              <a:buSzPts val="5400"/>
              <a:buChar char="●"/>
              <a:defRPr/>
            </a:lvl7pPr>
            <a:lvl8pPr indent="-571500" lvl="7" marL="3657600" algn="ctr">
              <a:spcBef>
                <a:spcPts val="6200"/>
              </a:spcBef>
              <a:spcAft>
                <a:spcPts val="0"/>
              </a:spcAft>
              <a:buSzPts val="5400"/>
              <a:buChar char="○"/>
              <a:defRPr/>
            </a:lvl8pPr>
            <a:lvl9pPr indent="-571500" lvl="8" marL="4114800" algn="ctr">
              <a:spcBef>
                <a:spcPts val="6200"/>
              </a:spcBef>
              <a:spcAft>
                <a:spcPts val="6200"/>
              </a:spcAft>
              <a:buSzPts val="5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29132899" y="22029382"/>
            <a:ext cx="1886700" cy="1859400"/>
          </a:xfrm>
          <a:prstGeom prst="rect">
            <a:avLst/>
          </a:prstGeom>
        </p:spPr>
        <p:txBody>
          <a:bodyPr anchorCtr="0" anchor="ctr" bIns="353550" lIns="353550" spcFirstLastPara="1" rIns="353550" wrap="square" tIns="35355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29132899" y="22029382"/>
            <a:ext cx="1886700" cy="1859400"/>
          </a:xfrm>
          <a:prstGeom prst="rect">
            <a:avLst/>
          </a:prstGeom>
        </p:spPr>
        <p:txBody>
          <a:bodyPr anchorCtr="0" anchor="ctr" bIns="353550" lIns="353550" spcFirstLastPara="1" rIns="353550" wrap="square" tIns="35355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1071793" y="10160775"/>
            <a:ext cx="29298300" cy="3976800"/>
          </a:xfrm>
          <a:prstGeom prst="rect">
            <a:avLst/>
          </a:prstGeom>
        </p:spPr>
        <p:txBody>
          <a:bodyPr anchorCtr="0" anchor="ctr" bIns="353550" lIns="353550" spcFirstLastPara="1" rIns="353550" wrap="square" tIns="3535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1pPr>
            <a:lvl2pPr lvl="1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2pPr>
            <a:lvl3pPr lvl="2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3pPr>
            <a:lvl4pPr lvl="3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4pPr>
            <a:lvl5pPr lvl="4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5pPr>
            <a:lvl6pPr lvl="5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6pPr>
            <a:lvl7pPr lvl="6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7pPr>
            <a:lvl8pPr lvl="7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8pPr>
            <a:lvl9pPr lvl="8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29132899" y="22029382"/>
            <a:ext cx="1886700" cy="1859400"/>
          </a:xfrm>
          <a:prstGeom prst="rect">
            <a:avLst/>
          </a:prstGeom>
        </p:spPr>
        <p:txBody>
          <a:bodyPr anchorCtr="0" anchor="ctr" bIns="353550" lIns="353550" spcFirstLastPara="1" rIns="353550" wrap="square" tIns="35355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1071793" y="2102331"/>
            <a:ext cx="29298300" cy="2705400"/>
          </a:xfrm>
          <a:prstGeom prst="rect">
            <a:avLst/>
          </a:prstGeom>
        </p:spPr>
        <p:txBody>
          <a:bodyPr anchorCtr="0" anchor="t" bIns="353550" lIns="353550" spcFirstLastPara="1" rIns="353550" wrap="square" tIns="3535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1071793" y="5444377"/>
            <a:ext cx="29298300" cy="16139400"/>
          </a:xfrm>
          <a:prstGeom prst="rect">
            <a:avLst/>
          </a:prstGeom>
        </p:spPr>
        <p:txBody>
          <a:bodyPr anchorCtr="0" anchor="t" bIns="353550" lIns="353550" spcFirstLastPara="1" rIns="353550" wrap="square" tIns="353550">
            <a:noAutofit/>
          </a:bodyPr>
          <a:lstStyle>
            <a:lvl1pPr indent="-673100" lvl="0" marL="457200">
              <a:spcBef>
                <a:spcPts val="0"/>
              </a:spcBef>
              <a:spcAft>
                <a:spcPts val="0"/>
              </a:spcAft>
              <a:buSzPts val="7000"/>
              <a:buChar char="●"/>
              <a:defRPr/>
            </a:lvl1pPr>
            <a:lvl2pPr indent="-571500" lvl="1" marL="914400">
              <a:spcBef>
                <a:spcPts val="6200"/>
              </a:spcBef>
              <a:spcAft>
                <a:spcPts val="0"/>
              </a:spcAft>
              <a:buSzPts val="5400"/>
              <a:buChar char="○"/>
              <a:defRPr/>
            </a:lvl2pPr>
            <a:lvl3pPr indent="-571500" lvl="2" marL="1371600">
              <a:spcBef>
                <a:spcPts val="6200"/>
              </a:spcBef>
              <a:spcAft>
                <a:spcPts val="0"/>
              </a:spcAft>
              <a:buSzPts val="5400"/>
              <a:buChar char="■"/>
              <a:defRPr/>
            </a:lvl3pPr>
            <a:lvl4pPr indent="-571500" lvl="3" marL="1828800">
              <a:spcBef>
                <a:spcPts val="6200"/>
              </a:spcBef>
              <a:spcAft>
                <a:spcPts val="0"/>
              </a:spcAft>
              <a:buSzPts val="5400"/>
              <a:buChar char="●"/>
              <a:defRPr/>
            </a:lvl4pPr>
            <a:lvl5pPr indent="-571500" lvl="4" marL="2286000">
              <a:spcBef>
                <a:spcPts val="6200"/>
              </a:spcBef>
              <a:spcAft>
                <a:spcPts val="0"/>
              </a:spcAft>
              <a:buSzPts val="5400"/>
              <a:buChar char="○"/>
              <a:defRPr/>
            </a:lvl5pPr>
            <a:lvl6pPr indent="-571500" lvl="5" marL="2743200">
              <a:spcBef>
                <a:spcPts val="6200"/>
              </a:spcBef>
              <a:spcAft>
                <a:spcPts val="0"/>
              </a:spcAft>
              <a:buSzPts val="5400"/>
              <a:buChar char="■"/>
              <a:defRPr/>
            </a:lvl6pPr>
            <a:lvl7pPr indent="-571500" lvl="6" marL="3200400">
              <a:spcBef>
                <a:spcPts val="6200"/>
              </a:spcBef>
              <a:spcAft>
                <a:spcPts val="0"/>
              </a:spcAft>
              <a:buSzPts val="5400"/>
              <a:buChar char="●"/>
              <a:defRPr/>
            </a:lvl7pPr>
            <a:lvl8pPr indent="-571500" lvl="7" marL="3657600">
              <a:spcBef>
                <a:spcPts val="6200"/>
              </a:spcBef>
              <a:spcAft>
                <a:spcPts val="0"/>
              </a:spcAft>
              <a:buSzPts val="5400"/>
              <a:buChar char="○"/>
              <a:defRPr/>
            </a:lvl8pPr>
            <a:lvl9pPr indent="-571500" lvl="8" marL="4114800">
              <a:spcBef>
                <a:spcPts val="6200"/>
              </a:spcBef>
              <a:spcAft>
                <a:spcPts val="6200"/>
              </a:spcAft>
              <a:buSzPts val="5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29132899" y="22029382"/>
            <a:ext cx="1886700" cy="1859400"/>
          </a:xfrm>
          <a:prstGeom prst="rect">
            <a:avLst/>
          </a:prstGeom>
        </p:spPr>
        <p:txBody>
          <a:bodyPr anchorCtr="0" anchor="ctr" bIns="353550" lIns="353550" spcFirstLastPara="1" rIns="353550" wrap="square" tIns="35355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1071793" y="2102331"/>
            <a:ext cx="29298300" cy="2705400"/>
          </a:xfrm>
          <a:prstGeom prst="rect">
            <a:avLst/>
          </a:prstGeom>
        </p:spPr>
        <p:txBody>
          <a:bodyPr anchorCtr="0" anchor="t" bIns="353550" lIns="353550" spcFirstLastPara="1" rIns="353550" wrap="square" tIns="3535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1071793" y="5444377"/>
            <a:ext cx="13753800" cy="16139400"/>
          </a:xfrm>
          <a:prstGeom prst="rect">
            <a:avLst/>
          </a:prstGeom>
        </p:spPr>
        <p:txBody>
          <a:bodyPr anchorCtr="0" anchor="t" bIns="353550" lIns="353550" spcFirstLastPara="1" rIns="353550" wrap="square" tIns="353550">
            <a:noAutofit/>
          </a:bodyPr>
          <a:lstStyle>
            <a:lvl1pPr indent="-571500" lvl="0" marL="457200">
              <a:spcBef>
                <a:spcPts val="0"/>
              </a:spcBef>
              <a:spcAft>
                <a:spcPts val="0"/>
              </a:spcAft>
              <a:buSzPts val="5400"/>
              <a:buChar char="●"/>
              <a:defRPr sz="5400"/>
            </a:lvl1pPr>
            <a:lvl2pPr indent="-520700" lvl="1" marL="914400">
              <a:spcBef>
                <a:spcPts val="6200"/>
              </a:spcBef>
              <a:spcAft>
                <a:spcPts val="0"/>
              </a:spcAft>
              <a:buSzPts val="4600"/>
              <a:buChar char="○"/>
              <a:defRPr sz="4600"/>
            </a:lvl2pPr>
            <a:lvl3pPr indent="-520700" lvl="2" marL="1371600">
              <a:spcBef>
                <a:spcPts val="6200"/>
              </a:spcBef>
              <a:spcAft>
                <a:spcPts val="0"/>
              </a:spcAft>
              <a:buSzPts val="4600"/>
              <a:buChar char="■"/>
              <a:defRPr sz="4600"/>
            </a:lvl3pPr>
            <a:lvl4pPr indent="-520700" lvl="3" marL="1828800">
              <a:spcBef>
                <a:spcPts val="6200"/>
              </a:spcBef>
              <a:spcAft>
                <a:spcPts val="0"/>
              </a:spcAft>
              <a:buSzPts val="4600"/>
              <a:buChar char="●"/>
              <a:defRPr sz="4600"/>
            </a:lvl4pPr>
            <a:lvl5pPr indent="-520700" lvl="4" marL="2286000">
              <a:spcBef>
                <a:spcPts val="6200"/>
              </a:spcBef>
              <a:spcAft>
                <a:spcPts val="0"/>
              </a:spcAft>
              <a:buSzPts val="4600"/>
              <a:buChar char="○"/>
              <a:defRPr sz="4600"/>
            </a:lvl5pPr>
            <a:lvl6pPr indent="-520700" lvl="5" marL="2743200">
              <a:spcBef>
                <a:spcPts val="6200"/>
              </a:spcBef>
              <a:spcAft>
                <a:spcPts val="0"/>
              </a:spcAft>
              <a:buSzPts val="4600"/>
              <a:buChar char="■"/>
              <a:defRPr sz="4600"/>
            </a:lvl6pPr>
            <a:lvl7pPr indent="-520700" lvl="6" marL="3200400">
              <a:spcBef>
                <a:spcPts val="6200"/>
              </a:spcBef>
              <a:spcAft>
                <a:spcPts val="0"/>
              </a:spcAft>
              <a:buSzPts val="4600"/>
              <a:buChar char="●"/>
              <a:defRPr sz="4600"/>
            </a:lvl7pPr>
            <a:lvl8pPr indent="-520700" lvl="7" marL="3657600">
              <a:spcBef>
                <a:spcPts val="6200"/>
              </a:spcBef>
              <a:spcAft>
                <a:spcPts val="0"/>
              </a:spcAft>
              <a:buSzPts val="4600"/>
              <a:buChar char="○"/>
              <a:defRPr sz="4600"/>
            </a:lvl8pPr>
            <a:lvl9pPr indent="-520700" lvl="8" marL="4114800">
              <a:spcBef>
                <a:spcPts val="6200"/>
              </a:spcBef>
              <a:spcAft>
                <a:spcPts val="6200"/>
              </a:spcAft>
              <a:buSzPts val="4600"/>
              <a:buChar char="■"/>
              <a:defRPr sz="46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16616409" y="5444377"/>
            <a:ext cx="13753800" cy="16139400"/>
          </a:xfrm>
          <a:prstGeom prst="rect">
            <a:avLst/>
          </a:prstGeom>
        </p:spPr>
        <p:txBody>
          <a:bodyPr anchorCtr="0" anchor="t" bIns="353550" lIns="353550" spcFirstLastPara="1" rIns="353550" wrap="square" tIns="353550">
            <a:noAutofit/>
          </a:bodyPr>
          <a:lstStyle>
            <a:lvl1pPr indent="-571500" lvl="0" marL="457200">
              <a:spcBef>
                <a:spcPts val="0"/>
              </a:spcBef>
              <a:spcAft>
                <a:spcPts val="0"/>
              </a:spcAft>
              <a:buSzPts val="5400"/>
              <a:buChar char="●"/>
              <a:defRPr sz="5400"/>
            </a:lvl1pPr>
            <a:lvl2pPr indent="-520700" lvl="1" marL="914400">
              <a:spcBef>
                <a:spcPts val="6200"/>
              </a:spcBef>
              <a:spcAft>
                <a:spcPts val="0"/>
              </a:spcAft>
              <a:buSzPts val="4600"/>
              <a:buChar char="○"/>
              <a:defRPr sz="4600"/>
            </a:lvl2pPr>
            <a:lvl3pPr indent="-520700" lvl="2" marL="1371600">
              <a:spcBef>
                <a:spcPts val="6200"/>
              </a:spcBef>
              <a:spcAft>
                <a:spcPts val="0"/>
              </a:spcAft>
              <a:buSzPts val="4600"/>
              <a:buChar char="■"/>
              <a:defRPr sz="4600"/>
            </a:lvl3pPr>
            <a:lvl4pPr indent="-520700" lvl="3" marL="1828800">
              <a:spcBef>
                <a:spcPts val="6200"/>
              </a:spcBef>
              <a:spcAft>
                <a:spcPts val="0"/>
              </a:spcAft>
              <a:buSzPts val="4600"/>
              <a:buChar char="●"/>
              <a:defRPr sz="4600"/>
            </a:lvl4pPr>
            <a:lvl5pPr indent="-520700" lvl="4" marL="2286000">
              <a:spcBef>
                <a:spcPts val="6200"/>
              </a:spcBef>
              <a:spcAft>
                <a:spcPts val="0"/>
              </a:spcAft>
              <a:buSzPts val="4600"/>
              <a:buChar char="○"/>
              <a:defRPr sz="4600"/>
            </a:lvl5pPr>
            <a:lvl6pPr indent="-520700" lvl="5" marL="2743200">
              <a:spcBef>
                <a:spcPts val="6200"/>
              </a:spcBef>
              <a:spcAft>
                <a:spcPts val="0"/>
              </a:spcAft>
              <a:buSzPts val="4600"/>
              <a:buChar char="■"/>
              <a:defRPr sz="4600"/>
            </a:lvl6pPr>
            <a:lvl7pPr indent="-520700" lvl="6" marL="3200400">
              <a:spcBef>
                <a:spcPts val="6200"/>
              </a:spcBef>
              <a:spcAft>
                <a:spcPts val="0"/>
              </a:spcAft>
              <a:buSzPts val="4600"/>
              <a:buChar char="●"/>
              <a:defRPr sz="4600"/>
            </a:lvl7pPr>
            <a:lvl8pPr indent="-520700" lvl="7" marL="3657600">
              <a:spcBef>
                <a:spcPts val="6200"/>
              </a:spcBef>
              <a:spcAft>
                <a:spcPts val="0"/>
              </a:spcAft>
              <a:buSzPts val="4600"/>
              <a:buChar char="○"/>
              <a:defRPr sz="4600"/>
            </a:lvl8pPr>
            <a:lvl9pPr indent="-520700" lvl="8" marL="4114800">
              <a:spcBef>
                <a:spcPts val="6200"/>
              </a:spcBef>
              <a:spcAft>
                <a:spcPts val="6200"/>
              </a:spcAft>
              <a:buSzPts val="4600"/>
              <a:buChar char="■"/>
              <a:defRPr sz="46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29132899" y="22029382"/>
            <a:ext cx="1886700" cy="1859400"/>
          </a:xfrm>
          <a:prstGeom prst="rect">
            <a:avLst/>
          </a:prstGeom>
        </p:spPr>
        <p:txBody>
          <a:bodyPr anchorCtr="0" anchor="ctr" bIns="353550" lIns="353550" spcFirstLastPara="1" rIns="353550" wrap="square" tIns="35355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1071793" y="2102331"/>
            <a:ext cx="29298300" cy="2705400"/>
          </a:xfrm>
          <a:prstGeom prst="rect">
            <a:avLst/>
          </a:prstGeom>
        </p:spPr>
        <p:txBody>
          <a:bodyPr anchorCtr="0" anchor="t" bIns="353550" lIns="353550" spcFirstLastPara="1" rIns="353550" wrap="square" tIns="3535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29132899" y="22029382"/>
            <a:ext cx="1886700" cy="1859400"/>
          </a:xfrm>
          <a:prstGeom prst="rect">
            <a:avLst/>
          </a:prstGeom>
        </p:spPr>
        <p:txBody>
          <a:bodyPr anchorCtr="0" anchor="ctr" bIns="353550" lIns="353550" spcFirstLastPara="1" rIns="353550" wrap="square" tIns="35355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1071793" y="2624696"/>
            <a:ext cx="9655500" cy="3570000"/>
          </a:xfrm>
          <a:prstGeom prst="rect">
            <a:avLst/>
          </a:prstGeom>
        </p:spPr>
        <p:txBody>
          <a:bodyPr anchorCtr="0" anchor="b" bIns="353550" lIns="353550" spcFirstLastPara="1" rIns="353550" wrap="square" tIns="3535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1pPr>
            <a:lvl2pPr lvl="1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2pPr>
            <a:lvl3pPr lvl="2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3pPr>
            <a:lvl4pPr lvl="3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4pPr>
            <a:lvl5pPr lvl="4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5pPr>
            <a:lvl6pPr lvl="5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6pPr>
            <a:lvl7pPr lvl="6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7pPr>
            <a:lvl8pPr lvl="7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8pPr>
            <a:lvl9pPr lvl="8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1071793" y="6564573"/>
            <a:ext cx="9655500" cy="15019800"/>
          </a:xfrm>
          <a:prstGeom prst="rect">
            <a:avLst/>
          </a:prstGeom>
        </p:spPr>
        <p:txBody>
          <a:bodyPr anchorCtr="0" anchor="t" bIns="353550" lIns="353550" spcFirstLastPara="1" rIns="353550" wrap="square" tIns="353550">
            <a:noAutofit/>
          </a:bodyPr>
          <a:lstStyle>
            <a:lvl1pPr indent="-520700" lvl="0" marL="457200">
              <a:spcBef>
                <a:spcPts val="0"/>
              </a:spcBef>
              <a:spcAft>
                <a:spcPts val="0"/>
              </a:spcAft>
              <a:buSzPts val="4600"/>
              <a:buChar char="●"/>
              <a:defRPr sz="4600"/>
            </a:lvl1pPr>
            <a:lvl2pPr indent="-520700" lvl="1" marL="914400">
              <a:spcBef>
                <a:spcPts val="6200"/>
              </a:spcBef>
              <a:spcAft>
                <a:spcPts val="0"/>
              </a:spcAft>
              <a:buSzPts val="4600"/>
              <a:buChar char="○"/>
              <a:defRPr sz="4600"/>
            </a:lvl2pPr>
            <a:lvl3pPr indent="-520700" lvl="2" marL="1371600">
              <a:spcBef>
                <a:spcPts val="6200"/>
              </a:spcBef>
              <a:spcAft>
                <a:spcPts val="0"/>
              </a:spcAft>
              <a:buSzPts val="4600"/>
              <a:buChar char="■"/>
              <a:defRPr sz="4600"/>
            </a:lvl3pPr>
            <a:lvl4pPr indent="-520700" lvl="3" marL="1828800">
              <a:spcBef>
                <a:spcPts val="6200"/>
              </a:spcBef>
              <a:spcAft>
                <a:spcPts val="0"/>
              </a:spcAft>
              <a:buSzPts val="4600"/>
              <a:buChar char="●"/>
              <a:defRPr sz="4600"/>
            </a:lvl4pPr>
            <a:lvl5pPr indent="-520700" lvl="4" marL="2286000">
              <a:spcBef>
                <a:spcPts val="6200"/>
              </a:spcBef>
              <a:spcAft>
                <a:spcPts val="0"/>
              </a:spcAft>
              <a:buSzPts val="4600"/>
              <a:buChar char="○"/>
              <a:defRPr sz="4600"/>
            </a:lvl5pPr>
            <a:lvl6pPr indent="-520700" lvl="5" marL="2743200">
              <a:spcBef>
                <a:spcPts val="6200"/>
              </a:spcBef>
              <a:spcAft>
                <a:spcPts val="0"/>
              </a:spcAft>
              <a:buSzPts val="4600"/>
              <a:buChar char="■"/>
              <a:defRPr sz="4600"/>
            </a:lvl6pPr>
            <a:lvl7pPr indent="-520700" lvl="6" marL="3200400">
              <a:spcBef>
                <a:spcPts val="6200"/>
              </a:spcBef>
              <a:spcAft>
                <a:spcPts val="0"/>
              </a:spcAft>
              <a:buSzPts val="4600"/>
              <a:buChar char="●"/>
              <a:defRPr sz="4600"/>
            </a:lvl7pPr>
            <a:lvl8pPr indent="-520700" lvl="7" marL="3657600">
              <a:spcBef>
                <a:spcPts val="6200"/>
              </a:spcBef>
              <a:spcAft>
                <a:spcPts val="0"/>
              </a:spcAft>
              <a:buSzPts val="4600"/>
              <a:buChar char="○"/>
              <a:defRPr sz="4600"/>
            </a:lvl8pPr>
            <a:lvl9pPr indent="-520700" lvl="8" marL="4114800">
              <a:spcBef>
                <a:spcPts val="6200"/>
              </a:spcBef>
              <a:spcAft>
                <a:spcPts val="6200"/>
              </a:spcAft>
              <a:buSzPts val="4600"/>
              <a:buChar char="■"/>
              <a:defRPr sz="46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29132899" y="22029382"/>
            <a:ext cx="1886700" cy="1859400"/>
          </a:xfrm>
          <a:prstGeom prst="rect">
            <a:avLst/>
          </a:prstGeom>
        </p:spPr>
        <p:txBody>
          <a:bodyPr anchorCtr="0" anchor="ctr" bIns="353550" lIns="353550" spcFirstLastPara="1" rIns="353550" wrap="square" tIns="35355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1685745" y="2126542"/>
            <a:ext cx="21895800" cy="19325100"/>
          </a:xfrm>
          <a:prstGeom prst="rect">
            <a:avLst/>
          </a:prstGeom>
        </p:spPr>
        <p:txBody>
          <a:bodyPr anchorCtr="0" anchor="ctr" bIns="353550" lIns="353550" spcFirstLastPara="1" rIns="353550" wrap="square" tIns="3535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600"/>
              <a:buNone/>
              <a:defRPr sz="18600"/>
            </a:lvl1pPr>
            <a:lvl2pPr lvl="1">
              <a:spcBef>
                <a:spcPts val="0"/>
              </a:spcBef>
              <a:spcAft>
                <a:spcPts val="0"/>
              </a:spcAft>
              <a:buSzPts val="18600"/>
              <a:buNone/>
              <a:defRPr sz="18600"/>
            </a:lvl2pPr>
            <a:lvl3pPr lvl="2">
              <a:spcBef>
                <a:spcPts val="0"/>
              </a:spcBef>
              <a:spcAft>
                <a:spcPts val="0"/>
              </a:spcAft>
              <a:buSzPts val="18600"/>
              <a:buNone/>
              <a:defRPr sz="18600"/>
            </a:lvl3pPr>
            <a:lvl4pPr lvl="3">
              <a:spcBef>
                <a:spcPts val="0"/>
              </a:spcBef>
              <a:spcAft>
                <a:spcPts val="0"/>
              </a:spcAft>
              <a:buSzPts val="18600"/>
              <a:buNone/>
              <a:defRPr sz="18600"/>
            </a:lvl4pPr>
            <a:lvl5pPr lvl="4">
              <a:spcBef>
                <a:spcPts val="0"/>
              </a:spcBef>
              <a:spcAft>
                <a:spcPts val="0"/>
              </a:spcAft>
              <a:buSzPts val="18600"/>
              <a:buNone/>
              <a:defRPr sz="18600"/>
            </a:lvl5pPr>
            <a:lvl6pPr lvl="5">
              <a:spcBef>
                <a:spcPts val="0"/>
              </a:spcBef>
              <a:spcAft>
                <a:spcPts val="0"/>
              </a:spcAft>
              <a:buSzPts val="18600"/>
              <a:buNone/>
              <a:defRPr sz="18600"/>
            </a:lvl6pPr>
            <a:lvl7pPr lvl="6">
              <a:spcBef>
                <a:spcPts val="0"/>
              </a:spcBef>
              <a:spcAft>
                <a:spcPts val="0"/>
              </a:spcAft>
              <a:buSzPts val="18600"/>
              <a:buNone/>
              <a:defRPr sz="18600"/>
            </a:lvl7pPr>
            <a:lvl8pPr lvl="7">
              <a:spcBef>
                <a:spcPts val="0"/>
              </a:spcBef>
              <a:spcAft>
                <a:spcPts val="0"/>
              </a:spcAft>
              <a:buSzPts val="18600"/>
              <a:buNone/>
              <a:defRPr sz="18600"/>
            </a:lvl8pPr>
            <a:lvl9pPr lvl="8">
              <a:spcBef>
                <a:spcPts val="0"/>
              </a:spcBef>
              <a:spcAft>
                <a:spcPts val="0"/>
              </a:spcAft>
              <a:buSzPts val="18600"/>
              <a:buNone/>
              <a:defRPr sz="186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29132899" y="22029382"/>
            <a:ext cx="1886700" cy="1859400"/>
          </a:xfrm>
          <a:prstGeom prst="rect">
            <a:avLst/>
          </a:prstGeom>
        </p:spPr>
        <p:txBody>
          <a:bodyPr anchorCtr="0" anchor="ctr" bIns="353550" lIns="353550" spcFirstLastPara="1" rIns="353550" wrap="square" tIns="35355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15721013" y="-591"/>
            <a:ext cx="15720900" cy="24298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53550" lIns="353550" spcFirstLastPara="1" rIns="353550" wrap="square" tIns="353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912933" y="5825610"/>
            <a:ext cx="13909500" cy="7002600"/>
          </a:xfrm>
          <a:prstGeom prst="rect">
            <a:avLst/>
          </a:prstGeom>
        </p:spPr>
        <p:txBody>
          <a:bodyPr anchorCtr="0" anchor="b" bIns="353550" lIns="353550" spcFirstLastPara="1" rIns="353550" wrap="square" tIns="3535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200"/>
              <a:buNone/>
              <a:defRPr sz="16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200"/>
              <a:buNone/>
              <a:defRPr sz="162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200"/>
              <a:buNone/>
              <a:defRPr sz="162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200"/>
              <a:buNone/>
              <a:defRPr sz="162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200"/>
              <a:buNone/>
              <a:defRPr sz="162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200"/>
              <a:buNone/>
              <a:defRPr sz="162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200"/>
              <a:buNone/>
              <a:defRPr sz="162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200"/>
              <a:buNone/>
              <a:defRPr sz="162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200"/>
              <a:buNone/>
              <a:defRPr sz="16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912933" y="13241934"/>
            <a:ext cx="13909500" cy="5834700"/>
          </a:xfrm>
          <a:prstGeom prst="rect">
            <a:avLst/>
          </a:prstGeom>
        </p:spPr>
        <p:txBody>
          <a:bodyPr anchorCtr="0" anchor="t" bIns="353550" lIns="353550" spcFirstLastPara="1" rIns="353550" wrap="square" tIns="3535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16984677" y="3420584"/>
            <a:ext cx="13193700" cy="17455800"/>
          </a:xfrm>
          <a:prstGeom prst="rect">
            <a:avLst/>
          </a:prstGeom>
        </p:spPr>
        <p:txBody>
          <a:bodyPr anchorCtr="0" anchor="ctr" bIns="353550" lIns="353550" spcFirstLastPara="1" rIns="353550" wrap="square" tIns="353550">
            <a:noAutofit/>
          </a:bodyPr>
          <a:lstStyle>
            <a:lvl1pPr indent="-673100" lvl="0" marL="457200">
              <a:spcBef>
                <a:spcPts val="0"/>
              </a:spcBef>
              <a:spcAft>
                <a:spcPts val="0"/>
              </a:spcAft>
              <a:buSzPts val="7000"/>
              <a:buChar char="●"/>
              <a:defRPr/>
            </a:lvl1pPr>
            <a:lvl2pPr indent="-571500" lvl="1" marL="914400">
              <a:spcBef>
                <a:spcPts val="6200"/>
              </a:spcBef>
              <a:spcAft>
                <a:spcPts val="0"/>
              </a:spcAft>
              <a:buSzPts val="5400"/>
              <a:buChar char="○"/>
              <a:defRPr/>
            </a:lvl2pPr>
            <a:lvl3pPr indent="-571500" lvl="2" marL="1371600">
              <a:spcBef>
                <a:spcPts val="6200"/>
              </a:spcBef>
              <a:spcAft>
                <a:spcPts val="0"/>
              </a:spcAft>
              <a:buSzPts val="5400"/>
              <a:buChar char="■"/>
              <a:defRPr/>
            </a:lvl3pPr>
            <a:lvl4pPr indent="-571500" lvl="3" marL="1828800">
              <a:spcBef>
                <a:spcPts val="6200"/>
              </a:spcBef>
              <a:spcAft>
                <a:spcPts val="0"/>
              </a:spcAft>
              <a:buSzPts val="5400"/>
              <a:buChar char="●"/>
              <a:defRPr/>
            </a:lvl4pPr>
            <a:lvl5pPr indent="-571500" lvl="4" marL="2286000">
              <a:spcBef>
                <a:spcPts val="6200"/>
              </a:spcBef>
              <a:spcAft>
                <a:spcPts val="0"/>
              </a:spcAft>
              <a:buSzPts val="5400"/>
              <a:buChar char="○"/>
              <a:defRPr/>
            </a:lvl5pPr>
            <a:lvl6pPr indent="-571500" lvl="5" marL="2743200">
              <a:spcBef>
                <a:spcPts val="6200"/>
              </a:spcBef>
              <a:spcAft>
                <a:spcPts val="0"/>
              </a:spcAft>
              <a:buSzPts val="5400"/>
              <a:buChar char="■"/>
              <a:defRPr/>
            </a:lvl6pPr>
            <a:lvl7pPr indent="-571500" lvl="6" marL="3200400">
              <a:spcBef>
                <a:spcPts val="6200"/>
              </a:spcBef>
              <a:spcAft>
                <a:spcPts val="0"/>
              </a:spcAft>
              <a:buSzPts val="5400"/>
              <a:buChar char="●"/>
              <a:defRPr/>
            </a:lvl7pPr>
            <a:lvl8pPr indent="-571500" lvl="7" marL="3657600">
              <a:spcBef>
                <a:spcPts val="6200"/>
              </a:spcBef>
              <a:spcAft>
                <a:spcPts val="0"/>
              </a:spcAft>
              <a:buSzPts val="5400"/>
              <a:buChar char="○"/>
              <a:defRPr/>
            </a:lvl8pPr>
            <a:lvl9pPr indent="-571500" lvl="8" marL="4114800">
              <a:spcBef>
                <a:spcPts val="6200"/>
              </a:spcBef>
              <a:spcAft>
                <a:spcPts val="6200"/>
              </a:spcAft>
              <a:buSzPts val="5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29132899" y="22029382"/>
            <a:ext cx="1886700" cy="1859400"/>
          </a:xfrm>
          <a:prstGeom prst="rect">
            <a:avLst/>
          </a:prstGeom>
        </p:spPr>
        <p:txBody>
          <a:bodyPr anchorCtr="0" anchor="ctr" bIns="353550" lIns="353550" spcFirstLastPara="1" rIns="353550" wrap="square" tIns="35355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1071793" y="19985550"/>
            <a:ext cx="20627100" cy="2858400"/>
          </a:xfrm>
          <a:prstGeom prst="rect">
            <a:avLst/>
          </a:prstGeom>
        </p:spPr>
        <p:txBody>
          <a:bodyPr anchorCtr="0" anchor="ctr" bIns="353550" lIns="353550" spcFirstLastPara="1" rIns="353550" wrap="square" tIns="353550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29132899" y="22029382"/>
            <a:ext cx="1886700" cy="1859400"/>
          </a:xfrm>
          <a:prstGeom prst="rect">
            <a:avLst/>
          </a:prstGeom>
        </p:spPr>
        <p:txBody>
          <a:bodyPr anchorCtr="0" anchor="ctr" bIns="353550" lIns="353550" spcFirstLastPara="1" rIns="353550" wrap="square" tIns="35355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071793" y="2102331"/>
            <a:ext cx="29298300" cy="27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53550" lIns="353550" spcFirstLastPara="1" rIns="353550" wrap="square" tIns="3535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800"/>
              <a:buNone/>
              <a:defRPr sz="10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800"/>
              <a:buNone/>
              <a:defRPr sz="10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800"/>
              <a:buNone/>
              <a:defRPr sz="10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800"/>
              <a:buNone/>
              <a:defRPr sz="10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800"/>
              <a:buNone/>
              <a:defRPr sz="10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800"/>
              <a:buNone/>
              <a:defRPr sz="10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800"/>
              <a:buNone/>
              <a:defRPr sz="10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800"/>
              <a:buNone/>
              <a:defRPr sz="10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800"/>
              <a:buNone/>
              <a:defRPr sz="10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071793" y="5444377"/>
            <a:ext cx="29298300" cy="161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53550" lIns="353550" spcFirstLastPara="1" rIns="353550" wrap="square" tIns="353550">
            <a:noAutofit/>
          </a:bodyPr>
          <a:lstStyle>
            <a:lvl1pPr indent="-673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Char char="●"/>
              <a:defRPr sz="7000">
                <a:solidFill>
                  <a:schemeClr val="dk2"/>
                </a:solidFill>
              </a:defRPr>
            </a:lvl1pPr>
            <a:lvl2pPr indent="-571500" lvl="1" marL="914400">
              <a:lnSpc>
                <a:spcPct val="115000"/>
              </a:lnSpc>
              <a:spcBef>
                <a:spcPts val="6200"/>
              </a:spcBef>
              <a:spcAft>
                <a:spcPts val="0"/>
              </a:spcAft>
              <a:buClr>
                <a:schemeClr val="dk2"/>
              </a:buClr>
              <a:buSzPts val="5400"/>
              <a:buChar char="○"/>
              <a:defRPr sz="5400">
                <a:solidFill>
                  <a:schemeClr val="dk2"/>
                </a:solidFill>
              </a:defRPr>
            </a:lvl2pPr>
            <a:lvl3pPr indent="-571500" lvl="2" marL="1371600">
              <a:lnSpc>
                <a:spcPct val="115000"/>
              </a:lnSpc>
              <a:spcBef>
                <a:spcPts val="6200"/>
              </a:spcBef>
              <a:spcAft>
                <a:spcPts val="0"/>
              </a:spcAft>
              <a:buClr>
                <a:schemeClr val="dk2"/>
              </a:buClr>
              <a:buSzPts val="5400"/>
              <a:buChar char="■"/>
              <a:defRPr sz="5400">
                <a:solidFill>
                  <a:schemeClr val="dk2"/>
                </a:solidFill>
              </a:defRPr>
            </a:lvl3pPr>
            <a:lvl4pPr indent="-571500" lvl="3" marL="1828800">
              <a:lnSpc>
                <a:spcPct val="115000"/>
              </a:lnSpc>
              <a:spcBef>
                <a:spcPts val="6200"/>
              </a:spcBef>
              <a:spcAft>
                <a:spcPts val="0"/>
              </a:spcAft>
              <a:buClr>
                <a:schemeClr val="dk2"/>
              </a:buClr>
              <a:buSzPts val="5400"/>
              <a:buChar char="●"/>
              <a:defRPr sz="5400">
                <a:solidFill>
                  <a:schemeClr val="dk2"/>
                </a:solidFill>
              </a:defRPr>
            </a:lvl4pPr>
            <a:lvl5pPr indent="-571500" lvl="4" marL="2286000">
              <a:lnSpc>
                <a:spcPct val="115000"/>
              </a:lnSpc>
              <a:spcBef>
                <a:spcPts val="6200"/>
              </a:spcBef>
              <a:spcAft>
                <a:spcPts val="0"/>
              </a:spcAft>
              <a:buClr>
                <a:schemeClr val="dk2"/>
              </a:buClr>
              <a:buSzPts val="5400"/>
              <a:buChar char="○"/>
              <a:defRPr sz="5400">
                <a:solidFill>
                  <a:schemeClr val="dk2"/>
                </a:solidFill>
              </a:defRPr>
            </a:lvl5pPr>
            <a:lvl6pPr indent="-571500" lvl="5" marL="2743200">
              <a:lnSpc>
                <a:spcPct val="115000"/>
              </a:lnSpc>
              <a:spcBef>
                <a:spcPts val="6200"/>
              </a:spcBef>
              <a:spcAft>
                <a:spcPts val="0"/>
              </a:spcAft>
              <a:buClr>
                <a:schemeClr val="dk2"/>
              </a:buClr>
              <a:buSzPts val="5400"/>
              <a:buChar char="■"/>
              <a:defRPr sz="5400">
                <a:solidFill>
                  <a:schemeClr val="dk2"/>
                </a:solidFill>
              </a:defRPr>
            </a:lvl6pPr>
            <a:lvl7pPr indent="-571500" lvl="6" marL="3200400">
              <a:lnSpc>
                <a:spcPct val="115000"/>
              </a:lnSpc>
              <a:spcBef>
                <a:spcPts val="6200"/>
              </a:spcBef>
              <a:spcAft>
                <a:spcPts val="0"/>
              </a:spcAft>
              <a:buClr>
                <a:schemeClr val="dk2"/>
              </a:buClr>
              <a:buSzPts val="5400"/>
              <a:buChar char="●"/>
              <a:defRPr sz="5400">
                <a:solidFill>
                  <a:schemeClr val="dk2"/>
                </a:solidFill>
              </a:defRPr>
            </a:lvl7pPr>
            <a:lvl8pPr indent="-571500" lvl="7" marL="3657600">
              <a:lnSpc>
                <a:spcPct val="115000"/>
              </a:lnSpc>
              <a:spcBef>
                <a:spcPts val="6200"/>
              </a:spcBef>
              <a:spcAft>
                <a:spcPts val="0"/>
              </a:spcAft>
              <a:buClr>
                <a:schemeClr val="dk2"/>
              </a:buClr>
              <a:buSzPts val="5400"/>
              <a:buChar char="○"/>
              <a:defRPr sz="5400">
                <a:solidFill>
                  <a:schemeClr val="dk2"/>
                </a:solidFill>
              </a:defRPr>
            </a:lvl8pPr>
            <a:lvl9pPr indent="-571500" lvl="8" marL="4114800">
              <a:lnSpc>
                <a:spcPct val="115000"/>
              </a:lnSpc>
              <a:spcBef>
                <a:spcPts val="6200"/>
              </a:spcBef>
              <a:spcAft>
                <a:spcPts val="6200"/>
              </a:spcAft>
              <a:buClr>
                <a:schemeClr val="dk2"/>
              </a:buClr>
              <a:buSzPts val="5400"/>
              <a:buChar char="■"/>
              <a:defRPr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29132899" y="22029382"/>
            <a:ext cx="1886700" cy="18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3550" lIns="353550" spcFirstLastPara="1" rIns="353550" wrap="square" tIns="353550">
            <a:noAutofit/>
          </a:bodyPr>
          <a:lstStyle>
            <a:lvl1pPr lvl="0" algn="r">
              <a:buNone/>
              <a:defRPr sz="3900">
                <a:solidFill>
                  <a:schemeClr val="dk2"/>
                </a:solidFill>
              </a:defRPr>
            </a:lvl1pPr>
            <a:lvl2pPr lvl="1" algn="r">
              <a:buNone/>
              <a:defRPr sz="3900">
                <a:solidFill>
                  <a:schemeClr val="dk2"/>
                </a:solidFill>
              </a:defRPr>
            </a:lvl2pPr>
            <a:lvl3pPr lvl="2" algn="r">
              <a:buNone/>
              <a:defRPr sz="3900">
                <a:solidFill>
                  <a:schemeClr val="dk2"/>
                </a:solidFill>
              </a:defRPr>
            </a:lvl3pPr>
            <a:lvl4pPr lvl="3" algn="r">
              <a:buNone/>
              <a:defRPr sz="3900">
                <a:solidFill>
                  <a:schemeClr val="dk2"/>
                </a:solidFill>
              </a:defRPr>
            </a:lvl4pPr>
            <a:lvl5pPr lvl="4" algn="r">
              <a:buNone/>
              <a:defRPr sz="3900">
                <a:solidFill>
                  <a:schemeClr val="dk2"/>
                </a:solidFill>
              </a:defRPr>
            </a:lvl5pPr>
            <a:lvl6pPr lvl="5" algn="r">
              <a:buNone/>
              <a:defRPr sz="3900">
                <a:solidFill>
                  <a:schemeClr val="dk2"/>
                </a:solidFill>
              </a:defRPr>
            </a:lvl6pPr>
            <a:lvl7pPr lvl="6" algn="r">
              <a:buNone/>
              <a:defRPr sz="3900">
                <a:solidFill>
                  <a:schemeClr val="dk2"/>
                </a:solidFill>
              </a:defRPr>
            </a:lvl7pPr>
            <a:lvl8pPr lvl="7" algn="r">
              <a:buNone/>
              <a:defRPr sz="3900">
                <a:solidFill>
                  <a:schemeClr val="dk2"/>
                </a:solidFill>
              </a:defRPr>
            </a:lvl8pPr>
            <a:lvl9pPr lvl="8" algn="r">
              <a:buNone/>
              <a:defRPr sz="39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1"/>
            <a:ext cx="31442025" cy="2429828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2072325" y="6105300"/>
            <a:ext cx="13238400" cy="40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Company Name +Impact Program</a:t>
            </a:r>
            <a:endParaRPr sz="10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1"/>
            <a:ext cx="31442025" cy="24298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1"/>
            <a:ext cx="31442025" cy="24298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1"/>
            <a:ext cx="31442025" cy="24298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1"/>
            <a:ext cx="31442025" cy="24298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1"/>
            <a:ext cx="31442025" cy="24298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1"/>
            <a:ext cx="31442025" cy="24298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1"/>
            <a:ext cx="31442025" cy="24298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1"/>
            <a:ext cx="31442025" cy="24298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