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9144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0DC1E6-E1C2-4159-A98E-6B16F27B3920}">
  <a:tblStyle styleId="{030DC1E6-E1C2-4159-A98E-6B16F27B392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Light-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MontserratLight-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b8e4957dc3_0_6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b8e4957dc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b8e4957dc3_0_1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b8e4957dc3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b8e4957dc3_0_7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b8e4957dc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b8e4957dc3_0_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b8e4957dc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b8e4957dc3_0_1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b8e4957dc3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8e4957dc3_0_4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b8e4957dc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b8e4957dc3_0_1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b8e4957dc3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b8e4957dc3_0_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b8e4957dc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8e4957dc3_0_5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b8e4957dc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b8e4957dc3_0_1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b8e4957dc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8e4957dc3_0_17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b8e4957dc3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9" l="0" r="0" t="9"/>
          <a:stretch/>
        </p:blipFill>
        <p:spPr>
          <a:xfrm>
            <a:off x="0" y="0"/>
            <a:ext cx="9144003" cy="7066461"/>
          </a:xfrm>
          <a:prstGeom prst="rect">
            <a:avLst/>
          </a:prstGeom>
          <a:noFill/>
          <a:ln>
            <a:noFill/>
          </a:ln>
        </p:spPr>
      </p:pic>
      <p:sp>
        <p:nvSpPr>
          <p:cNvPr id="55" name="Google Shape;55;p13"/>
          <p:cNvSpPr txBox="1"/>
          <p:nvPr/>
        </p:nvSpPr>
        <p:spPr>
          <a:xfrm>
            <a:off x="830175" y="3707375"/>
            <a:ext cx="3141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FFFFFF"/>
                </a:solidFill>
                <a:latin typeface="Montserrat Light"/>
                <a:ea typeface="Montserrat Light"/>
                <a:cs typeface="Montserrat Light"/>
                <a:sym typeface="Montserrat Light"/>
              </a:rPr>
              <a:t>Subtitle Goes Here if Desired</a:t>
            </a:r>
            <a:endParaRPr sz="1600">
              <a:solidFill>
                <a:srgbClr val="FFFFFF"/>
              </a:solidFill>
              <a:latin typeface="Montserrat Light"/>
              <a:ea typeface="Montserrat Light"/>
              <a:cs typeface="Montserrat Light"/>
              <a:sym typeface="Montserrat Light"/>
            </a:endParaRPr>
          </a:p>
        </p:txBody>
      </p:sp>
      <p:sp>
        <p:nvSpPr>
          <p:cNvPr id="56" name="Google Shape;56;p13"/>
          <p:cNvSpPr txBox="1"/>
          <p:nvPr/>
        </p:nvSpPr>
        <p:spPr>
          <a:xfrm>
            <a:off x="830175" y="2674400"/>
            <a:ext cx="55437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solidFill>
                  <a:srgbClr val="FFE300"/>
                </a:solidFill>
                <a:latin typeface="Montserrat"/>
                <a:ea typeface="Montserrat"/>
                <a:cs typeface="Montserrat"/>
                <a:sym typeface="Montserrat"/>
              </a:rPr>
              <a:t>Title of Presentation for</a:t>
            </a:r>
            <a:endParaRPr sz="3100">
              <a:solidFill>
                <a:srgbClr val="FFE300"/>
              </a:solidFill>
              <a:latin typeface="Montserrat"/>
              <a:ea typeface="Montserrat"/>
              <a:cs typeface="Montserrat"/>
              <a:sym typeface="Montserrat"/>
            </a:endParaRPr>
          </a:p>
          <a:p>
            <a:pPr indent="0" lvl="0" marL="0" rtl="0" algn="l">
              <a:spcBef>
                <a:spcPts val="0"/>
              </a:spcBef>
              <a:spcAft>
                <a:spcPts val="0"/>
              </a:spcAft>
              <a:buNone/>
            </a:pPr>
            <a:r>
              <a:rPr lang="en" sz="3100">
                <a:solidFill>
                  <a:srgbClr val="FFE300"/>
                </a:solidFill>
                <a:latin typeface="Montserrat"/>
                <a:ea typeface="Montserrat"/>
                <a:cs typeface="Montserrat"/>
                <a:sym typeface="Montserrat"/>
              </a:rPr>
              <a:t>Company Name</a:t>
            </a:r>
            <a:endParaRPr sz="3100">
              <a:solidFill>
                <a:srgbClr val="FFE300"/>
              </a:solidFill>
              <a:latin typeface="Montserrat"/>
              <a:ea typeface="Montserrat"/>
              <a:cs typeface="Montserrat"/>
              <a:sym typeface="Montserrat"/>
            </a:endParaRPr>
          </a:p>
        </p:txBody>
      </p:sp>
      <p:pic>
        <p:nvPicPr>
          <p:cNvPr id="57" name="Google Shape;57;p13"/>
          <p:cNvPicPr preferRelativeResize="0"/>
          <p:nvPr/>
        </p:nvPicPr>
        <p:blipFill>
          <a:blip r:embed="rId4">
            <a:alphaModFix/>
          </a:blip>
          <a:stretch>
            <a:fillRect/>
          </a:stretch>
        </p:blipFill>
        <p:spPr>
          <a:xfrm>
            <a:off x="918037" y="2338921"/>
            <a:ext cx="1892675" cy="335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2"/>
          <p:cNvPicPr preferRelativeResize="0"/>
          <p:nvPr/>
        </p:nvPicPr>
        <p:blipFill rotWithShape="1">
          <a:blip r:embed="rId3">
            <a:alphaModFix/>
          </a:blip>
          <a:srcRect b="0" l="0" r="0" t="0"/>
          <a:stretch/>
        </p:blipFill>
        <p:spPr>
          <a:xfrm>
            <a:off x="0" y="0"/>
            <a:ext cx="9144001" cy="7066461"/>
          </a:xfrm>
          <a:prstGeom prst="rect">
            <a:avLst/>
          </a:prstGeom>
          <a:noFill/>
          <a:ln>
            <a:noFill/>
          </a:ln>
        </p:spPr>
      </p:pic>
      <p:sp>
        <p:nvSpPr>
          <p:cNvPr id="159" name="Google Shape;159;p22"/>
          <p:cNvSpPr txBox="1"/>
          <p:nvPr/>
        </p:nvSpPr>
        <p:spPr>
          <a:xfrm>
            <a:off x="1518025" y="2409800"/>
            <a:ext cx="102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0343A"/>
                </a:solidFill>
                <a:latin typeface="Montserrat"/>
                <a:ea typeface="Montserrat"/>
                <a:cs typeface="Montserrat"/>
                <a:sym typeface="Montserrat"/>
              </a:rPr>
              <a:t>Click text box to move or delete.</a:t>
            </a:r>
            <a:endParaRPr sz="1000">
              <a:solidFill>
                <a:srgbClr val="30343A"/>
              </a:solidFill>
              <a:latin typeface="Montserrat"/>
              <a:ea typeface="Montserrat"/>
              <a:cs typeface="Montserrat"/>
              <a:sym typeface="Montserrat"/>
            </a:endParaRPr>
          </a:p>
        </p:txBody>
      </p:sp>
      <p:sp>
        <p:nvSpPr>
          <p:cNvPr id="160" name="Google Shape;160;p22"/>
          <p:cNvSpPr txBox="1"/>
          <p:nvPr/>
        </p:nvSpPr>
        <p:spPr>
          <a:xfrm>
            <a:off x="3622200" y="2409800"/>
            <a:ext cx="102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0343A"/>
                </a:solidFill>
                <a:latin typeface="Montserrat"/>
                <a:ea typeface="Montserrat"/>
                <a:cs typeface="Montserrat"/>
                <a:sym typeface="Montserrat"/>
              </a:rPr>
              <a:t>Click text box to move or delete.</a:t>
            </a:r>
            <a:endParaRPr sz="1000">
              <a:solidFill>
                <a:srgbClr val="30343A"/>
              </a:solidFill>
              <a:latin typeface="Montserrat"/>
              <a:ea typeface="Montserrat"/>
              <a:cs typeface="Montserrat"/>
              <a:sym typeface="Montserrat"/>
            </a:endParaRPr>
          </a:p>
        </p:txBody>
      </p:sp>
      <p:sp>
        <p:nvSpPr>
          <p:cNvPr id="161" name="Google Shape;161;p22"/>
          <p:cNvSpPr txBox="1"/>
          <p:nvPr/>
        </p:nvSpPr>
        <p:spPr>
          <a:xfrm>
            <a:off x="5726375" y="2409800"/>
            <a:ext cx="102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0343A"/>
                </a:solidFill>
                <a:latin typeface="Montserrat"/>
                <a:ea typeface="Montserrat"/>
                <a:cs typeface="Montserrat"/>
                <a:sym typeface="Montserrat"/>
              </a:rPr>
              <a:t>Click text box to move or delete.</a:t>
            </a:r>
            <a:endParaRPr sz="1000">
              <a:solidFill>
                <a:srgbClr val="30343A"/>
              </a:solidFill>
              <a:latin typeface="Montserrat"/>
              <a:ea typeface="Montserrat"/>
              <a:cs typeface="Montserrat"/>
              <a:sym typeface="Montserrat"/>
            </a:endParaRPr>
          </a:p>
        </p:txBody>
      </p:sp>
      <p:sp>
        <p:nvSpPr>
          <p:cNvPr id="162" name="Google Shape;162;p22"/>
          <p:cNvSpPr txBox="1"/>
          <p:nvPr/>
        </p:nvSpPr>
        <p:spPr>
          <a:xfrm>
            <a:off x="7830550" y="2409800"/>
            <a:ext cx="102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0343A"/>
                </a:solidFill>
                <a:latin typeface="Montserrat"/>
                <a:ea typeface="Montserrat"/>
                <a:cs typeface="Montserrat"/>
                <a:sym typeface="Montserrat"/>
              </a:rPr>
              <a:t>Click text box to move or delete.</a:t>
            </a:r>
            <a:endParaRPr sz="1000">
              <a:solidFill>
                <a:srgbClr val="30343A"/>
              </a:solidFill>
              <a:latin typeface="Montserrat"/>
              <a:ea typeface="Montserrat"/>
              <a:cs typeface="Montserrat"/>
              <a:sym typeface="Montserrat"/>
            </a:endParaRPr>
          </a:p>
        </p:txBody>
      </p:sp>
      <p:sp>
        <p:nvSpPr>
          <p:cNvPr id="163" name="Google Shape;163;p22"/>
          <p:cNvSpPr txBox="1"/>
          <p:nvPr/>
        </p:nvSpPr>
        <p:spPr>
          <a:xfrm>
            <a:off x="1518025" y="4449825"/>
            <a:ext cx="102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0343A"/>
                </a:solidFill>
                <a:latin typeface="Montserrat"/>
                <a:ea typeface="Montserrat"/>
                <a:cs typeface="Montserrat"/>
                <a:sym typeface="Montserrat"/>
              </a:rPr>
              <a:t>Click text box to move or delete.</a:t>
            </a:r>
            <a:endParaRPr sz="1000">
              <a:solidFill>
                <a:srgbClr val="30343A"/>
              </a:solidFill>
              <a:latin typeface="Montserrat"/>
              <a:ea typeface="Montserrat"/>
              <a:cs typeface="Montserrat"/>
              <a:sym typeface="Montserrat"/>
            </a:endParaRPr>
          </a:p>
        </p:txBody>
      </p:sp>
      <p:sp>
        <p:nvSpPr>
          <p:cNvPr id="164" name="Google Shape;164;p22"/>
          <p:cNvSpPr txBox="1"/>
          <p:nvPr/>
        </p:nvSpPr>
        <p:spPr>
          <a:xfrm>
            <a:off x="3622200" y="4449825"/>
            <a:ext cx="102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0343A"/>
                </a:solidFill>
                <a:latin typeface="Montserrat"/>
                <a:ea typeface="Montserrat"/>
                <a:cs typeface="Montserrat"/>
                <a:sym typeface="Montserrat"/>
              </a:rPr>
              <a:t>Click text box to move or delete.</a:t>
            </a:r>
            <a:endParaRPr sz="1000">
              <a:solidFill>
                <a:srgbClr val="30343A"/>
              </a:solidFill>
              <a:latin typeface="Montserrat"/>
              <a:ea typeface="Montserrat"/>
              <a:cs typeface="Montserrat"/>
              <a:sym typeface="Montserrat"/>
            </a:endParaRPr>
          </a:p>
        </p:txBody>
      </p:sp>
      <p:sp>
        <p:nvSpPr>
          <p:cNvPr id="165" name="Google Shape;165;p22"/>
          <p:cNvSpPr txBox="1"/>
          <p:nvPr/>
        </p:nvSpPr>
        <p:spPr>
          <a:xfrm>
            <a:off x="5726375" y="4449825"/>
            <a:ext cx="102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0343A"/>
                </a:solidFill>
                <a:latin typeface="Montserrat"/>
                <a:ea typeface="Montserrat"/>
                <a:cs typeface="Montserrat"/>
                <a:sym typeface="Montserrat"/>
              </a:rPr>
              <a:t>Click text box to move or delete.</a:t>
            </a:r>
            <a:endParaRPr sz="1000">
              <a:solidFill>
                <a:srgbClr val="30343A"/>
              </a:solidFill>
              <a:latin typeface="Montserrat"/>
              <a:ea typeface="Montserrat"/>
              <a:cs typeface="Montserrat"/>
              <a:sym typeface="Montserrat"/>
            </a:endParaRPr>
          </a:p>
        </p:txBody>
      </p:sp>
      <p:sp>
        <p:nvSpPr>
          <p:cNvPr id="166" name="Google Shape;166;p22"/>
          <p:cNvSpPr txBox="1"/>
          <p:nvPr/>
        </p:nvSpPr>
        <p:spPr>
          <a:xfrm>
            <a:off x="7830550" y="4449825"/>
            <a:ext cx="102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30343A"/>
                </a:solidFill>
                <a:latin typeface="Montserrat"/>
                <a:ea typeface="Montserrat"/>
                <a:cs typeface="Montserrat"/>
                <a:sym typeface="Montserrat"/>
              </a:rPr>
              <a:t>Click text box to move or delete.</a:t>
            </a:r>
            <a:endParaRPr sz="1000">
              <a:solidFill>
                <a:srgbClr val="30343A"/>
              </a:solidFill>
              <a:latin typeface="Montserrat"/>
              <a:ea typeface="Montserrat"/>
              <a:cs typeface="Montserrat"/>
              <a:sym typeface="Montserrat"/>
            </a:endParaRPr>
          </a:p>
        </p:txBody>
      </p:sp>
      <p:sp>
        <p:nvSpPr>
          <p:cNvPr id="167" name="Google Shape;167;p22"/>
          <p:cNvSpPr txBox="1"/>
          <p:nvPr/>
        </p:nvSpPr>
        <p:spPr>
          <a:xfrm>
            <a:off x="2626200" y="1078400"/>
            <a:ext cx="38916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rgbClr val="30343A"/>
                </a:solidFill>
                <a:latin typeface="Montserrat SemiBold"/>
                <a:ea typeface="Montserrat SemiBold"/>
                <a:cs typeface="Montserrat SemiBold"/>
                <a:sym typeface="Montserrat SemiBold"/>
              </a:rPr>
              <a:t>Title of Process</a:t>
            </a:r>
            <a:endParaRPr sz="1900">
              <a:solidFill>
                <a:srgbClr val="30343A"/>
              </a:solidFill>
              <a:latin typeface="Montserrat SemiBold"/>
              <a:ea typeface="Montserrat SemiBold"/>
              <a:cs typeface="Montserrat SemiBold"/>
              <a:sym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3"/>
          <p:cNvPicPr preferRelativeResize="0"/>
          <p:nvPr/>
        </p:nvPicPr>
        <p:blipFill rotWithShape="1">
          <a:blip r:embed="rId3">
            <a:alphaModFix/>
          </a:blip>
          <a:srcRect b="9" l="0" r="0" t="9"/>
          <a:stretch/>
        </p:blipFill>
        <p:spPr>
          <a:xfrm>
            <a:off x="0" y="0"/>
            <a:ext cx="9144003" cy="7066461"/>
          </a:xfrm>
          <a:prstGeom prst="rect">
            <a:avLst/>
          </a:prstGeom>
          <a:noFill/>
          <a:ln>
            <a:noFill/>
          </a:ln>
        </p:spPr>
      </p:pic>
      <p:sp>
        <p:nvSpPr>
          <p:cNvPr id="173" name="Google Shape;173;p23"/>
          <p:cNvSpPr txBox="1"/>
          <p:nvPr/>
        </p:nvSpPr>
        <p:spPr>
          <a:xfrm>
            <a:off x="5167600" y="364950"/>
            <a:ext cx="3850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200">
                <a:solidFill>
                  <a:srgbClr val="FFE300"/>
                </a:solidFill>
                <a:latin typeface="Montserrat SemiBold"/>
                <a:ea typeface="Montserrat SemiBold"/>
                <a:cs typeface="Montserrat SemiBold"/>
                <a:sym typeface="Montserrat SemiBold"/>
              </a:rPr>
              <a:t>Title</a:t>
            </a:r>
            <a:endParaRPr sz="7200">
              <a:solidFill>
                <a:srgbClr val="FFE300"/>
              </a:solidFill>
              <a:latin typeface="Montserrat SemiBold"/>
              <a:ea typeface="Montserrat SemiBold"/>
              <a:cs typeface="Montserrat SemiBold"/>
              <a:sym typeface="Montserrat SemiBold"/>
            </a:endParaRPr>
          </a:p>
        </p:txBody>
      </p:sp>
      <p:sp>
        <p:nvSpPr>
          <p:cNvPr id="174" name="Google Shape;174;p23"/>
          <p:cNvSpPr txBox="1"/>
          <p:nvPr/>
        </p:nvSpPr>
        <p:spPr>
          <a:xfrm>
            <a:off x="5167600" y="1434475"/>
            <a:ext cx="37431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30343A"/>
                </a:solidFill>
                <a:latin typeface="Montserrat SemiBold"/>
                <a:ea typeface="Montserrat SemiBold"/>
                <a:cs typeface="Montserrat SemiBold"/>
                <a:sym typeface="Montserrat SemiBold"/>
              </a:rPr>
              <a:t>Subtitle or Heading Goes Here</a:t>
            </a:r>
            <a:endParaRPr sz="2500">
              <a:solidFill>
                <a:srgbClr val="30343A"/>
              </a:solidFill>
              <a:latin typeface="Montserrat SemiBold"/>
              <a:ea typeface="Montserrat SemiBold"/>
              <a:cs typeface="Montserrat SemiBold"/>
              <a:sym typeface="Montserrat SemiBold"/>
            </a:endParaRPr>
          </a:p>
        </p:txBody>
      </p:sp>
      <p:sp>
        <p:nvSpPr>
          <p:cNvPr id="175" name="Google Shape;175;p23"/>
          <p:cNvSpPr txBox="1"/>
          <p:nvPr/>
        </p:nvSpPr>
        <p:spPr>
          <a:xfrm>
            <a:off x="5167600" y="2610325"/>
            <a:ext cx="351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 Click text box to move or delete.</a:t>
            </a:r>
            <a:endParaRPr>
              <a:solidFill>
                <a:srgbClr val="30343A"/>
              </a:solidFill>
              <a:latin typeface="Montserrat"/>
              <a:ea typeface="Montserrat"/>
              <a:cs typeface="Montserrat"/>
              <a:sym typeface="Montserrat"/>
            </a:endParaRPr>
          </a:p>
        </p:txBody>
      </p:sp>
      <p:sp>
        <p:nvSpPr>
          <p:cNvPr id="176" name="Google Shape;176;p23"/>
          <p:cNvSpPr txBox="1"/>
          <p:nvPr/>
        </p:nvSpPr>
        <p:spPr>
          <a:xfrm>
            <a:off x="5167600" y="3372475"/>
            <a:ext cx="351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 Click text box to move or delete.</a:t>
            </a:r>
            <a:endParaRPr>
              <a:solidFill>
                <a:srgbClr val="30343A"/>
              </a:solidFill>
              <a:latin typeface="Montserrat"/>
              <a:ea typeface="Montserrat"/>
              <a:cs typeface="Montserrat"/>
              <a:sym typeface="Montserrat"/>
            </a:endParaRPr>
          </a:p>
        </p:txBody>
      </p:sp>
      <p:sp>
        <p:nvSpPr>
          <p:cNvPr id="177" name="Google Shape;177;p23"/>
          <p:cNvSpPr txBox="1"/>
          <p:nvPr/>
        </p:nvSpPr>
        <p:spPr>
          <a:xfrm>
            <a:off x="5167600" y="4134625"/>
            <a:ext cx="351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 Click text box to move or delete.</a:t>
            </a:r>
            <a:endParaRPr>
              <a:solidFill>
                <a:srgbClr val="30343A"/>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4"/>
          <p:cNvPicPr preferRelativeResize="0"/>
          <p:nvPr/>
        </p:nvPicPr>
        <p:blipFill rotWithShape="1">
          <a:blip r:embed="rId3">
            <a:alphaModFix/>
          </a:blip>
          <a:srcRect b="0" l="0" r="0" t="0"/>
          <a:stretch/>
        </p:blipFill>
        <p:spPr>
          <a:xfrm>
            <a:off x="0" y="0"/>
            <a:ext cx="9144001" cy="70664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9" l="0" r="0" t="9"/>
          <a:stretch/>
        </p:blipFill>
        <p:spPr>
          <a:xfrm>
            <a:off x="0" y="0"/>
            <a:ext cx="9144003" cy="7066461"/>
          </a:xfrm>
          <a:prstGeom prst="rect">
            <a:avLst/>
          </a:prstGeom>
          <a:noFill/>
          <a:ln>
            <a:noFill/>
          </a:ln>
        </p:spPr>
      </p:pic>
      <p:sp>
        <p:nvSpPr>
          <p:cNvPr id="63" name="Google Shape;63;p14"/>
          <p:cNvSpPr txBox="1"/>
          <p:nvPr/>
        </p:nvSpPr>
        <p:spPr>
          <a:xfrm>
            <a:off x="723225" y="2677725"/>
            <a:ext cx="2526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30343A"/>
                </a:solidFill>
                <a:latin typeface="Montserrat SemiBold"/>
                <a:ea typeface="Montserrat SemiBold"/>
                <a:cs typeface="Montserrat SemiBold"/>
                <a:sym typeface="Montserrat SemiBold"/>
              </a:rPr>
              <a:t>The Goal</a:t>
            </a:r>
            <a:endParaRPr sz="2500">
              <a:solidFill>
                <a:srgbClr val="30343A"/>
              </a:solidFill>
              <a:latin typeface="Montserrat SemiBold"/>
              <a:ea typeface="Montserrat SemiBold"/>
              <a:cs typeface="Montserrat SemiBold"/>
              <a:sym typeface="Montserrat SemiBold"/>
            </a:endParaRPr>
          </a:p>
        </p:txBody>
      </p:sp>
      <p:sp>
        <p:nvSpPr>
          <p:cNvPr id="64" name="Google Shape;64;p14"/>
          <p:cNvSpPr txBox="1"/>
          <p:nvPr/>
        </p:nvSpPr>
        <p:spPr>
          <a:xfrm>
            <a:off x="723225" y="3466425"/>
            <a:ext cx="74997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a:solidFill>
                <a:srgbClr val="30343A"/>
              </a:solidFill>
              <a:latin typeface="Montserrat"/>
              <a:ea typeface="Montserrat"/>
              <a:cs typeface="Montserrat"/>
              <a:sym typeface="Montserrat"/>
            </a:endParaRPr>
          </a:p>
          <a:p>
            <a:pPr indent="0" lvl="0" marL="0" rtl="0" algn="l">
              <a:spcBef>
                <a:spcPts val="0"/>
              </a:spcBef>
              <a:spcAft>
                <a:spcPts val="0"/>
              </a:spcAft>
              <a:buNone/>
            </a:pPr>
            <a:r>
              <a:t/>
            </a:r>
            <a:endParaRPr>
              <a:solidFill>
                <a:srgbClr val="30343A"/>
              </a:solidFill>
              <a:latin typeface="Montserrat"/>
              <a:ea typeface="Montserrat"/>
              <a:cs typeface="Montserrat"/>
              <a:sym typeface="Montserrat"/>
            </a:endParaRPr>
          </a:p>
          <a:p>
            <a:pPr indent="0" lvl="0" marL="0" rtl="0" algn="l">
              <a:spcBef>
                <a:spcPts val="0"/>
              </a:spcBef>
              <a:spcAft>
                <a:spcPts val="0"/>
              </a:spcAft>
              <a:buNone/>
            </a:pPr>
            <a:r>
              <a:rPr lang="en">
                <a:solidFill>
                  <a:srgbClr val="30343A"/>
                </a:solidFill>
                <a:latin typeface="Montserrat"/>
                <a:ea typeface="Montserrat"/>
                <a:cs typeface="Montserrat"/>
                <a:sym typeface="Montserrat"/>
              </a:rPr>
              <a:t>Duis autem vel eum iriure dolor in hendrerit in vulputate velit esse molestie consequat</a:t>
            </a:r>
            <a:endParaRPr>
              <a:solidFill>
                <a:srgbClr val="30343A"/>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b="9" l="0" r="0" t="9"/>
          <a:stretch/>
        </p:blipFill>
        <p:spPr>
          <a:xfrm>
            <a:off x="0" y="0"/>
            <a:ext cx="9144003" cy="7066461"/>
          </a:xfrm>
          <a:prstGeom prst="rect">
            <a:avLst/>
          </a:prstGeom>
          <a:noFill/>
          <a:ln>
            <a:noFill/>
          </a:ln>
        </p:spPr>
      </p:pic>
      <p:sp>
        <p:nvSpPr>
          <p:cNvPr id="70" name="Google Shape;70;p15"/>
          <p:cNvSpPr txBox="1"/>
          <p:nvPr/>
        </p:nvSpPr>
        <p:spPr>
          <a:xfrm>
            <a:off x="5167600" y="364950"/>
            <a:ext cx="3850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200">
                <a:solidFill>
                  <a:srgbClr val="FFE300"/>
                </a:solidFill>
                <a:latin typeface="Montserrat SemiBold"/>
                <a:ea typeface="Montserrat SemiBold"/>
                <a:cs typeface="Montserrat SemiBold"/>
                <a:sym typeface="Montserrat SemiBold"/>
              </a:rPr>
              <a:t>Title</a:t>
            </a:r>
            <a:endParaRPr sz="7200">
              <a:solidFill>
                <a:srgbClr val="FFE300"/>
              </a:solidFill>
              <a:latin typeface="Montserrat SemiBold"/>
              <a:ea typeface="Montserrat SemiBold"/>
              <a:cs typeface="Montserrat SemiBold"/>
              <a:sym typeface="Montserrat SemiBold"/>
            </a:endParaRPr>
          </a:p>
        </p:txBody>
      </p:sp>
      <p:sp>
        <p:nvSpPr>
          <p:cNvPr id="71" name="Google Shape;71;p15"/>
          <p:cNvSpPr txBox="1"/>
          <p:nvPr/>
        </p:nvSpPr>
        <p:spPr>
          <a:xfrm>
            <a:off x="5167600" y="1434475"/>
            <a:ext cx="37431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30343A"/>
                </a:solidFill>
                <a:latin typeface="Montserrat SemiBold"/>
                <a:ea typeface="Montserrat SemiBold"/>
                <a:cs typeface="Montserrat SemiBold"/>
                <a:sym typeface="Montserrat SemiBold"/>
              </a:rPr>
              <a:t>Subtitle or Heading Goes Here</a:t>
            </a:r>
            <a:endParaRPr sz="2500">
              <a:solidFill>
                <a:srgbClr val="30343A"/>
              </a:solidFill>
              <a:latin typeface="Montserrat SemiBold"/>
              <a:ea typeface="Montserrat SemiBold"/>
              <a:cs typeface="Montserrat SemiBold"/>
              <a:sym typeface="Montserrat SemiBold"/>
            </a:endParaRPr>
          </a:p>
        </p:txBody>
      </p:sp>
      <p:sp>
        <p:nvSpPr>
          <p:cNvPr id="72" name="Google Shape;72;p15"/>
          <p:cNvSpPr txBox="1"/>
          <p:nvPr/>
        </p:nvSpPr>
        <p:spPr>
          <a:xfrm>
            <a:off x="5167600" y="2610325"/>
            <a:ext cx="351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 Click text box to move or delete.</a:t>
            </a:r>
            <a:endParaRPr>
              <a:solidFill>
                <a:srgbClr val="30343A"/>
              </a:solidFill>
              <a:latin typeface="Montserrat"/>
              <a:ea typeface="Montserrat"/>
              <a:cs typeface="Montserrat"/>
              <a:sym typeface="Montserrat"/>
            </a:endParaRPr>
          </a:p>
        </p:txBody>
      </p:sp>
      <p:sp>
        <p:nvSpPr>
          <p:cNvPr id="73" name="Google Shape;73;p15"/>
          <p:cNvSpPr txBox="1"/>
          <p:nvPr/>
        </p:nvSpPr>
        <p:spPr>
          <a:xfrm>
            <a:off x="5167600" y="3372475"/>
            <a:ext cx="351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 Click text box to move or delete.</a:t>
            </a:r>
            <a:endParaRPr>
              <a:solidFill>
                <a:srgbClr val="30343A"/>
              </a:solidFill>
              <a:latin typeface="Montserrat"/>
              <a:ea typeface="Montserrat"/>
              <a:cs typeface="Montserrat"/>
              <a:sym typeface="Montserrat"/>
            </a:endParaRPr>
          </a:p>
        </p:txBody>
      </p:sp>
      <p:sp>
        <p:nvSpPr>
          <p:cNvPr id="74" name="Google Shape;74;p15"/>
          <p:cNvSpPr txBox="1"/>
          <p:nvPr/>
        </p:nvSpPr>
        <p:spPr>
          <a:xfrm>
            <a:off x="5167600" y="4134625"/>
            <a:ext cx="351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 Click text box to move or delete.</a:t>
            </a:r>
            <a:endParaRPr>
              <a:solidFill>
                <a:srgbClr val="30343A"/>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6"/>
          <p:cNvPicPr preferRelativeResize="0"/>
          <p:nvPr/>
        </p:nvPicPr>
        <p:blipFill rotWithShape="1">
          <a:blip r:embed="rId3">
            <a:alphaModFix/>
          </a:blip>
          <a:srcRect b="9" l="0" r="0" t="9"/>
          <a:stretch/>
        </p:blipFill>
        <p:spPr>
          <a:xfrm>
            <a:off x="0" y="0"/>
            <a:ext cx="9144003" cy="7066461"/>
          </a:xfrm>
          <a:prstGeom prst="rect">
            <a:avLst/>
          </a:prstGeom>
          <a:noFill/>
          <a:ln>
            <a:noFill/>
          </a:ln>
        </p:spPr>
      </p:pic>
      <p:sp>
        <p:nvSpPr>
          <p:cNvPr id="80" name="Google Shape;80;p16"/>
          <p:cNvSpPr txBox="1"/>
          <p:nvPr/>
        </p:nvSpPr>
        <p:spPr>
          <a:xfrm>
            <a:off x="3114750" y="445200"/>
            <a:ext cx="2914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rgbClr val="30343A"/>
                </a:solidFill>
                <a:latin typeface="Montserrat SemiBold"/>
                <a:ea typeface="Montserrat SemiBold"/>
                <a:cs typeface="Montserrat SemiBold"/>
                <a:sym typeface="Montserrat SemiBold"/>
              </a:rPr>
              <a:t>Title Goes Here</a:t>
            </a:r>
            <a:endParaRPr sz="2500">
              <a:solidFill>
                <a:srgbClr val="30343A"/>
              </a:solidFill>
              <a:latin typeface="Montserrat SemiBold"/>
              <a:ea typeface="Montserrat SemiBold"/>
              <a:cs typeface="Montserrat SemiBold"/>
              <a:sym typeface="Montserrat SemiBold"/>
            </a:endParaRPr>
          </a:p>
        </p:txBody>
      </p:sp>
      <p:sp>
        <p:nvSpPr>
          <p:cNvPr id="81" name="Google Shape;81;p16"/>
          <p:cNvSpPr txBox="1"/>
          <p:nvPr/>
        </p:nvSpPr>
        <p:spPr>
          <a:xfrm>
            <a:off x="808800" y="1193800"/>
            <a:ext cx="7526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a:solidFill>
                  <a:srgbClr val="30343A"/>
                </a:solidFill>
                <a:latin typeface="Montserrat"/>
                <a:ea typeface="Montserrat"/>
                <a:cs typeface="Montserrat"/>
                <a:sym typeface="Montserrat"/>
              </a:rPr>
              <a:t>Duis autem vel eum iriure dolor in hendrerit in vulputate velit esse</a:t>
            </a:r>
            <a:endParaRPr/>
          </a:p>
        </p:txBody>
      </p:sp>
      <p:sp>
        <p:nvSpPr>
          <p:cNvPr id="82" name="Google Shape;82;p16"/>
          <p:cNvSpPr txBox="1"/>
          <p:nvPr/>
        </p:nvSpPr>
        <p:spPr>
          <a:xfrm>
            <a:off x="808800" y="2543475"/>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83" name="Google Shape;83;p16"/>
          <p:cNvSpPr txBox="1"/>
          <p:nvPr/>
        </p:nvSpPr>
        <p:spPr>
          <a:xfrm>
            <a:off x="808800" y="3305625"/>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84" name="Google Shape;84;p16"/>
          <p:cNvSpPr txBox="1"/>
          <p:nvPr/>
        </p:nvSpPr>
        <p:spPr>
          <a:xfrm>
            <a:off x="808800" y="4067775"/>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85" name="Google Shape;85;p16"/>
          <p:cNvSpPr txBox="1"/>
          <p:nvPr/>
        </p:nvSpPr>
        <p:spPr>
          <a:xfrm>
            <a:off x="808800" y="1974075"/>
            <a:ext cx="1906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E300"/>
                </a:solidFill>
                <a:latin typeface="Montserrat SemiBold"/>
                <a:ea typeface="Montserrat SemiBold"/>
                <a:cs typeface="Montserrat SemiBold"/>
                <a:sym typeface="Montserrat SemiBold"/>
              </a:rPr>
              <a:t>Subheading</a:t>
            </a:r>
            <a:endParaRPr sz="2000">
              <a:solidFill>
                <a:srgbClr val="FFE300"/>
              </a:solidFill>
              <a:latin typeface="Montserrat SemiBold"/>
              <a:ea typeface="Montserrat SemiBold"/>
              <a:cs typeface="Montserrat SemiBold"/>
              <a:sym typeface="Montserrat SemiBold"/>
            </a:endParaRPr>
          </a:p>
        </p:txBody>
      </p:sp>
      <p:sp>
        <p:nvSpPr>
          <p:cNvPr id="86" name="Google Shape;86;p16"/>
          <p:cNvSpPr txBox="1"/>
          <p:nvPr/>
        </p:nvSpPr>
        <p:spPr>
          <a:xfrm>
            <a:off x="3585375" y="2535900"/>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87" name="Google Shape;87;p16"/>
          <p:cNvSpPr txBox="1"/>
          <p:nvPr/>
        </p:nvSpPr>
        <p:spPr>
          <a:xfrm>
            <a:off x="3585375" y="3298050"/>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88" name="Google Shape;88;p16"/>
          <p:cNvSpPr txBox="1"/>
          <p:nvPr/>
        </p:nvSpPr>
        <p:spPr>
          <a:xfrm>
            <a:off x="3585375" y="4060200"/>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89" name="Google Shape;89;p16"/>
          <p:cNvSpPr txBox="1"/>
          <p:nvPr/>
        </p:nvSpPr>
        <p:spPr>
          <a:xfrm>
            <a:off x="3585375" y="1966500"/>
            <a:ext cx="1906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E300"/>
                </a:solidFill>
                <a:latin typeface="Montserrat SemiBold"/>
                <a:ea typeface="Montserrat SemiBold"/>
                <a:cs typeface="Montserrat SemiBold"/>
                <a:sym typeface="Montserrat SemiBold"/>
              </a:rPr>
              <a:t>Subheading</a:t>
            </a:r>
            <a:endParaRPr sz="2000">
              <a:solidFill>
                <a:srgbClr val="FFE300"/>
              </a:solidFill>
              <a:latin typeface="Montserrat SemiBold"/>
              <a:ea typeface="Montserrat SemiBold"/>
              <a:cs typeface="Montserrat SemiBold"/>
              <a:sym typeface="Montserrat SemiBold"/>
            </a:endParaRPr>
          </a:p>
        </p:txBody>
      </p:sp>
      <p:sp>
        <p:nvSpPr>
          <p:cNvPr id="90" name="Google Shape;90;p16"/>
          <p:cNvSpPr txBox="1"/>
          <p:nvPr/>
        </p:nvSpPr>
        <p:spPr>
          <a:xfrm>
            <a:off x="6308475" y="2535900"/>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91" name="Google Shape;91;p16"/>
          <p:cNvSpPr txBox="1"/>
          <p:nvPr/>
        </p:nvSpPr>
        <p:spPr>
          <a:xfrm>
            <a:off x="6308475" y="3298050"/>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92" name="Google Shape;92;p16"/>
          <p:cNvSpPr txBox="1"/>
          <p:nvPr/>
        </p:nvSpPr>
        <p:spPr>
          <a:xfrm>
            <a:off x="6308475" y="4060200"/>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93" name="Google Shape;93;p16"/>
          <p:cNvSpPr txBox="1"/>
          <p:nvPr/>
        </p:nvSpPr>
        <p:spPr>
          <a:xfrm>
            <a:off x="6308475" y="1966500"/>
            <a:ext cx="1906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rgbClr val="FFE300"/>
                </a:solidFill>
                <a:latin typeface="Montserrat SemiBold"/>
                <a:ea typeface="Montserrat SemiBold"/>
                <a:cs typeface="Montserrat SemiBold"/>
                <a:sym typeface="Montserrat SemiBold"/>
              </a:rPr>
              <a:t>Subheading</a:t>
            </a:r>
            <a:endParaRPr sz="2000">
              <a:solidFill>
                <a:srgbClr val="FFE300"/>
              </a:solidFill>
              <a:latin typeface="Montserrat SemiBold"/>
              <a:ea typeface="Montserrat SemiBold"/>
              <a:cs typeface="Montserrat SemiBold"/>
              <a:sym typeface="Montserrat SemiBold"/>
            </a:endParaRPr>
          </a:p>
        </p:txBody>
      </p:sp>
      <p:sp>
        <p:nvSpPr>
          <p:cNvPr id="94" name="Google Shape;94;p16"/>
          <p:cNvSpPr txBox="1"/>
          <p:nvPr/>
        </p:nvSpPr>
        <p:spPr>
          <a:xfrm>
            <a:off x="1362250" y="5129450"/>
            <a:ext cx="121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Link/CTA</a:t>
            </a:r>
            <a:endParaRPr/>
          </a:p>
        </p:txBody>
      </p:sp>
      <p:sp>
        <p:nvSpPr>
          <p:cNvPr id="95" name="Google Shape;95;p16"/>
          <p:cNvSpPr txBox="1"/>
          <p:nvPr/>
        </p:nvSpPr>
        <p:spPr>
          <a:xfrm>
            <a:off x="4211075" y="5129450"/>
            <a:ext cx="121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Link/CTA</a:t>
            </a:r>
            <a:endParaRPr/>
          </a:p>
        </p:txBody>
      </p:sp>
      <p:sp>
        <p:nvSpPr>
          <p:cNvPr id="96" name="Google Shape;96;p16"/>
          <p:cNvSpPr txBox="1"/>
          <p:nvPr/>
        </p:nvSpPr>
        <p:spPr>
          <a:xfrm>
            <a:off x="6995475" y="5129450"/>
            <a:ext cx="121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Link/CTA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7"/>
          <p:cNvPicPr preferRelativeResize="0"/>
          <p:nvPr/>
        </p:nvPicPr>
        <p:blipFill rotWithShape="1">
          <a:blip r:embed="rId3">
            <a:alphaModFix/>
          </a:blip>
          <a:srcRect b="9" l="0" r="0" t="9"/>
          <a:stretch/>
        </p:blipFill>
        <p:spPr>
          <a:xfrm>
            <a:off x="0" y="0"/>
            <a:ext cx="9144003" cy="7066461"/>
          </a:xfrm>
          <a:prstGeom prst="rect">
            <a:avLst/>
          </a:prstGeom>
          <a:noFill/>
          <a:ln>
            <a:noFill/>
          </a:ln>
        </p:spPr>
      </p:pic>
      <p:sp>
        <p:nvSpPr>
          <p:cNvPr id="102" name="Google Shape;102;p17"/>
          <p:cNvSpPr txBox="1"/>
          <p:nvPr/>
        </p:nvSpPr>
        <p:spPr>
          <a:xfrm>
            <a:off x="5167600" y="364950"/>
            <a:ext cx="3850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200">
                <a:solidFill>
                  <a:srgbClr val="FFE300"/>
                </a:solidFill>
                <a:latin typeface="Montserrat SemiBold"/>
                <a:ea typeface="Montserrat SemiBold"/>
                <a:cs typeface="Montserrat SemiBold"/>
                <a:sym typeface="Montserrat SemiBold"/>
              </a:rPr>
              <a:t>Title</a:t>
            </a:r>
            <a:endParaRPr sz="7200">
              <a:solidFill>
                <a:srgbClr val="FFE300"/>
              </a:solidFill>
              <a:latin typeface="Montserrat SemiBold"/>
              <a:ea typeface="Montserrat SemiBold"/>
              <a:cs typeface="Montserrat SemiBold"/>
              <a:sym typeface="Montserrat SemiBold"/>
            </a:endParaRPr>
          </a:p>
        </p:txBody>
      </p:sp>
      <p:sp>
        <p:nvSpPr>
          <p:cNvPr id="103" name="Google Shape;103;p17"/>
          <p:cNvSpPr txBox="1"/>
          <p:nvPr/>
        </p:nvSpPr>
        <p:spPr>
          <a:xfrm>
            <a:off x="5167600" y="1434475"/>
            <a:ext cx="37431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30343A"/>
                </a:solidFill>
                <a:latin typeface="Montserrat SemiBold"/>
                <a:ea typeface="Montserrat SemiBold"/>
                <a:cs typeface="Montserrat SemiBold"/>
                <a:sym typeface="Montserrat SemiBold"/>
              </a:rPr>
              <a:t>Subtitle or Heading Goes Here</a:t>
            </a:r>
            <a:endParaRPr sz="2500">
              <a:solidFill>
                <a:srgbClr val="30343A"/>
              </a:solidFill>
              <a:latin typeface="Montserrat SemiBold"/>
              <a:ea typeface="Montserrat SemiBold"/>
              <a:cs typeface="Montserrat SemiBold"/>
              <a:sym typeface="Montserrat SemiBold"/>
            </a:endParaRPr>
          </a:p>
        </p:txBody>
      </p:sp>
      <p:sp>
        <p:nvSpPr>
          <p:cNvPr id="104" name="Google Shape;104;p17"/>
          <p:cNvSpPr txBox="1"/>
          <p:nvPr/>
        </p:nvSpPr>
        <p:spPr>
          <a:xfrm>
            <a:off x="5167600" y="2610325"/>
            <a:ext cx="351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 Click text box to move or delete.</a:t>
            </a:r>
            <a:endParaRPr>
              <a:solidFill>
                <a:srgbClr val="30343A"/>
              </a:solidFill>
              <a:latin typeface="Montserrat"/>
              <a:ea typeface="Montserrat"/>
              <a:cs typeface="Montserrat"/>
              <a:sym typeface="Montserrat"/>
            </a:endParaRPr>
          </a:p>
        </p:txBody>
      </p:sp>
      <p:sp>
        <p:nvSpPr>
          <p:cNvPr id="105" name="Google Shape;105;p17"/>
          <p:cNvSpPr txBox="1"/>
          <p:nvPr/>
        </p:nvSpPr>
        <p:spPr>
          <a:xfrm>
            <a:off x="5167600" y="3372475"/>
            <a:ext cx="351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 Click text box to move or delete.</a:t>
            </a:r>
            <a:endParaRPr>
              <a:solidFill>
                <a:srgbClr val="30343A"/>
              </a:solidFill>
              <a:latin typeface="Montserrat"/>
              <a:ea typeface="Montserrat"/>
              <a:cs typeface="Montserrat"/>
              <a:sym typeface="Montserrat"/>
            </a:endParaRPr>
          </a:p>
        </p:txBody>
      </p:sp>
      <p:sp>
        <p:nvSpPr>
          <p:cNvPr id="106" name="Google Shape;106;p17"/>
          <p:cNvSpPr txBox="1"/>
          <p:nvPr/>
        </p:nvSpPr>
        <p:spPr>
          <a:xfrm>
            <a:off x="5167600" y="4134625"/>
            <a:ext cx="351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 Click text box to move or delete.</a:t>
            </a:r>
            <a:endParaRPr>
              <a:solidFill>
                <a:srgbClr val="30343A"/>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8"/>
          <p:cNvPicPr preferRelativeResize="0"/>
          <p:nvPr/>
        </p:nvPicPr>
        <p:blipFill rotWithShape="1">
          <a:blip r:embed="rId3">
            <a:alphaModFix/>
          </a:blip>
          <a:srcRect b="9" l="0" r="0" t="9"/>
          <a:stretch/>
        </p:blipFill>
        <p:spPr>
          <a:xfrm>
            <a:off x="0" y="0"/>
            <a:ext cx="9144003" cy="7066461"/>
          </a:xfrm>
          <a:prstGeom prst="rect">
            <a:avLst/>
          </a:prstGeom>
          <a:noFill/>
          <a:ln>
            <a:noFill/>
          </a:ln>
        </p:spPr>
      </p:pic>
      <p:sp>
        <p:nvSpPr>
          <p:cNvPr id="112" name="Google Shape;112;p18"/>
          <p:cNvSpPr txBox="1"/>
          <p:nvPr/>
        </p:nvSpPr>
        <p:spPr>
          <a:xfrm>
            <a:off x="414325" y="405100"/>
            <a:ext cx="2914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30343A"/>
                </a:solidFill>
                <a:latin typeface="Montserrat SemiBold"/>
                <a:ea typeface="Montserrat SemiBold"/>
                <a:cs typeface="Montserrat SemiBold"/>
                <a:sym typeface="Montserrat SemiBold"/>
              </a:rPr>
              <a:t>Title Goes Here</a:t>
            </a:r>
            <a:endParaRPr sz="2500">
              <a:solidFill>
                <a:srgbClr val="30343A"/>
              </a:solidFill>
              <a:latin typeface="Montserrat SemiBold"/>
              <a:ea typeface="Montserrat SemiBold"/>
              <a:cs typeface="Montserrat SemiBold"/>
              <a:sym typeface="Montserrat SemiBold"/>
            </a:endParaRPr>
          </a:p>
        </p:txBody>
      </p:sp>
      <p:sp>
        <p:nvSpPr>
          <p:cNvPr id="113" name="Google Shape;113;p18"/>
          <p:cNvSpPr txBox="1"/>
          <p:nvPr/>
        </p:nvSpPr>
        <p:spPr>
          <a:xfrm>
            <a:off x="360850" y="1167075"/>
            <a:ext cx="57366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a:solidFill>
                <a:srgbClr val="30343A"/>
              </a:solidFill>
              <a:latin typeface="Montserrat"/>
              <a:ea typeface="Montserrat"/>
              <a:cs typeface="Montserrat"/>
              <a:sym typeface="Montserrat"/>
            </a:endParaRPr>
          </a:p>
          <a:p>
            <a:pPr indent="0" lvl="0" marL="0" rtl="0" algn="l">
              <a:spcBef>
                <a:spcPts val="0"/>
              </a:spcBef>
              <a:spcAft>
                <a:spcPts val="0"/>
              </a:spcAft>
              <a:buNone/>
            </a:pPr>
            <a:r>
              <a:t/>
            </a:r>
            <a:endParaRPr>
              <a:solidFill>
                <a:srgbClr val="30343A"/>
              </a:solidFill>
              <a:latin typeface="Montserrat"/>
              <a:ea typeface="Montserrat"/>
              <a:cs typeface="Montserrat"/>
              <a:sym typeface="Montserrat"/>
            </a:endParaRPr>
          </a:p>
          <a:p>
            <a:pPr indent="0" lvl="0" marL="0" rtl="0" algn="l">
              <a:spcBef>
                <a:spcPts val="0"/>
              </a:spcBef>
              <a:spcAft>
                <a:spcPts val="0"/>
              </a:spcAft>
              <a:buNone/>
            </a:pPr>
            <a:r>
              <a:rPr lang="en">
                <a:solidFill>
                  <a:srgbClr val="30343A"/>
                </a:solidFill>
                <a:latin typeface="Montserrat"/>
                <a:ea typeface="Montserrat"/>
                <a:cs typeface="Montserrat"/>
                <a:sym typeface="Montserrat"/>
              </a:rPr>
              <a:t>Duis autem vel eum iriure dolor in hendrerit in vulputate velit esse molestie consequat</a:t>
            </a:r>
            <a:endParaRPr>
              <a:solidFill>
                <a:srgbClr val="30343A"/>
              </a:solidFill>
              <a:latin typeface="Montserrat"/>
              <a:ea typeface="Montserrat"/>
              <a:cs typeface="Montserrat"/>
              <a:sym typeface="Montserrat"/>
            </a:endParaRPr>
          </a:p>
        </p:txBody>
      </p:sp>
      <p:graphicFrame>
        <p:nvGraphicFramePr>
          <p:cNvPr id="114" name="Google Shape;114;p18"/>
          <p:cNvGraphicFramePr/>
          <p:nvPr/>
        </p:nvGraphicFramePr>
        <p:xfrm>
          <a:off x="899025" y="3836725"/>
          <a:ext cx="3000000" cy="3000000"/>
        </p:xfrm>
        <a:graphic>
          <a:graphicData uri="http://schemas.openxmlformats.org/drawingml/2006/table">
            <a:tbl>
              <a:tblPr>
                <a:noFill/>
                <a:tableStyleId>{030DC1E6-E1C2-4159-A98E-6B16F27B3920}</a:tableStyleId>
              </a:tblPr>
              <a:tblGrid>
                <a:gridCol w="2413000"/>
                <a:gridCol w="2413000"/>
                <a:gridCol w="2413000"/>
              </a:tblGrid>
              <a:tr h="1262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1262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15" name="Google Shape;115;p18"/>
          <p:cNvSpPr txBox="1"/>
          <p:nvPr/>
        </p:nvSpPr>
        <p:spPr>
          <a:xfrm>
            <a:off x="3565425" y="3310025"/>
            <a:ext cx="1906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30343A"/>
                </a:solidFill>
                <a:latin typeface="Montserrat SemiBold"/>
                <a:ea typeface="Montserrat SemiBold"/>
                <a:cs typeface="Montserrat SemiBold"/>
                <a:sym typeface="Montserrat SemiBold"/>
              </a:rPr>
              <a:t>Table Name</a:t>
            </a:r>
            <a:endParaRPr sz="1700">
              <a:solidFill>
                <a:srgbClr val="30343A"/>
              </a:solidFill>
              <a:latin typeface="Montserrat SemiBold"/>
              <a:ea typeface="Montserrat SemiBold"/>
              <a:cs typeface="Montserrat SemiBold"/>
              <a:sym typeface="Montserrat SemiBold"/>
            </a:endParaRPr>
          </a:p>
        </p:txBody>
      </p:sp>
      <p:sp>
        <p:nvSpPr>
          <p:cNvPr id="116" name="Google Shape;116;p18"/>
          <p:cNvSpPr txBox="1"/>
          <p:nvPr/>
        </p:nvSpPr>
        <p:spPr>
          <a:xfrm>
            <a:off x="1089525" y="4094225"/>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a:t>
            </a:r>
            <a:endParaRPr>
              <a:solidFill>
                <a:srgbClr val="30343A"/>
              </a:solidFill>
              <a:latin typeface="Montserrat"/>
              <a:ea typeface="Montserrat"/>
              <a:cs typeface="Montserrat"/>
              <a:sym typeface="Montserrat"/>
            </a:endParaRPr>
          </a:p>
        </p:txBody>
      </p:sp>
      <p:sp>
        <p:nvSpPr>
          <p:cNvPr id="117" name="Google Shape;117;p18"/>
          <p:cNvSpPr txBox="1"/>
          <p:nvPr/>
        </p:nvSpPr>
        <p:spPr>
          <a:xfrm>
            <a:off x="3478425" y="4094225"/>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a:t>
            </a:r>
            <a:endParaRPr>
              <a:solidFill>
                <a:srgbClr val="30343A"/>
              </a:solidFill>
              <a:latin typeface="Montserrat"/>
              <a:ea typeface="Montserrat"/>
              <a:cs typeface="Montserrat"/>
              <a:sym typeface="Montserrat"/>
            </a:endParaRPr>
          </a:p>
        </p:txBody>
      </p:sp>
      <p:sp>
        <p:nvSpPr>
          <p:cNvPr id="118" name="Google Shape;118;p18"/>
          <p:cNvSpPr txBox="1"/>
          <p:nvPr/>
        </p:nvSpPr>
        <p:spPr>
          <a:xfrm>
            <a:off x="5867325" y="4094225"/>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a:t>
            </a:r>
            <a:endParaRPr>
              <a:solidFill>
                <a:srgbClr val="30343A"/>
              </a:solidFill>
              <a:latin typeface="Montserrat"/>
              <a:ea typeface="Montserrat"/>
              <a:cs typeface="Montserrat"/>
              <a:sym typeface="Montserrat"/>
            </a:endParaRPr>
          </a:p>
        </p:txBody>
      </p:sp>
      <p:sp>
        <p:nvSpPr>
          <p:cNvPr id="119" name="Google Shape;119;p18"/>
          <p:cNvSpPr txBox="1"/>
          <p:nvPr/>
        </p:nvSpPr>
        <p:spPr>
          <a:xfrm>
            <a:off x="1089525" y="5313425"/>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a:t>
            </a:r>
            <a:endParaRPr>
              <a:solidFill>
                <a:srgbClr val="30343A"/>
              </a:solidFill>
              <a:latin typeface="Montserrat"/>
              <a:ea typeface="Montserrat"/>
              <a:cs typeface="Montserrat"/>
              <a:sym typeface="Montserrat"/>
            </a:endParaRPr>
          </a:p>
        </p:txBody>
      </p:sp>
      <p:sp>
        <p:nvSpPr>
          <p:cNvPr id="120" name="Google Shape;120;p18"/>
          <p:cNvSpPr txBox="1"/>
          <p:nvPr/>
        </p:nvSpPr>
        <p:spPr>
          <a:xfrm>
            <a:off x="3478425" y="5313425"/>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a:t>
            </a:r>
            <a:endParaRPr>
              <a:solidFill>
                <a:srgbClr val="30343A"/>
              </a:solidFill>
              <a:latin typeface="Montserrat"/>
              <a:ea typeface="Montserrat"/>
              <a:cs typeface="Montserrat"/>
              <a:sym typeface="Montserrat"/>
            </a:endParaRPr>
          </a:p>
        </p:txBody>
      </p:sp>
      <p:sp>
        <p:nvSpPr>
          <p:cNvPr id="121" name="Google Shape;121;p18"/>
          <p:cNvSpPr txBox="1"/>
          <p:nvPr/>
        </p:nvSpPr>
        <p:spPr>
          <a:xfrm>
            <a:off x="5867325" y="5313425"/>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a:t>
            </a:r>
            <a:endParaRPr>
              <a:solidFill>
                <a:srgbClr val="30343A"/>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9"/>
          <p:cNvPicPr preferRelativeResize="0"/>
          <p:nvPr/>
        </p:nvPicPr>
        <p:blipFill rotWithShape="1">
          <a:blip r:embed="rId3">
            <a:alphaModFix/>
          </a:blip>
          <a:srcRect b="9" l="0" r="0" t="9"/>
          <a:stretch/>
        </p:blipFill>
        <p:spPr>
          <a:xfrm>
            <a:off x="0" y="0"/>
            <a:ext cx="9144003" cy="7066461"/>
          </a:xfrm>
          <a:prstGeom prst="rect">
            <a:avLst/>
          </a:prstGeom>
          <a:noFill/>
          <a:ln>
            <a:noFill/>
          </a:ln>
        </p:spPr>
      </p:pic>
      <p:sp>
        <p:nvSpPr>
          <p:cNvPr id="127" name="Google Shape;127;p19"/>
          <p:cNvSpPr txBox="1"/>
          <p:nvPr/>
        </p:nvSpPr>
        <p:spPr>
          <a:xfrm>
            <a:off x="955850" y="2035475"/>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128" name="Google Shape;128;p19"/>
          <p:cNvSpPr txBox="1"/>
          <p:nvPr/>
        </p:nvSpPr>
        <p:spPr>
          <a:xfrm>
            <a:off x="955850" y="3013350"/>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129" name="Google Shape;129;p19"/>
          <p:cNvSpPr txBox="1"/>
          <p:nvPr/>
        </p:nvSpPr>
        <p:spPr>
          <a:xfrm>
            <a:off x="955850" y="3991225"/>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130" name="Google Shape;130;p19"/>
          <p:cNvSpPr txBox="1"/>
          <p:nvPr/>
        </p:nvSpPr>
        <p:spPr>
          <a:xfrm>
            <a:off x="955850" y="4969100"/>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131" name="Google Shape;131;p19"/>
          <p:cNvSpPr txBox="1"/>
          <p:nvPr/>
        </p:nvSpPr>
        <p:spPr>
          <a:xfrm>
            <a:off x="6402150" y="2035475"/>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132" name="Google Shape;132;p19"/>
          <p:cNvSpPr txBox="1"/>
          <p:nvPr/>
        </p:nvSpPr>
        <p:spPr>
          <a:xfrm>
            <a:off x="6402150" y="3013350"/>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133" name="Google Shape;133;p19"/>
          <p:cNvSpPr txBox="1"/>
          <p:nvPr/>
        </p:nvSpPr>
        <p:spPr>
          <a:xfrm>
            <a:off x="6402150" y="3991225"/>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134" name="Google Shape;134;p19"/>
          <p:cNvSpPr txBox="1"/>
          <p:nvPr/>
        </p:nvSpPr>
        <p:spPr>
          <a:xfrm>
            <a:off x="6402150" y="4969100"/>
            <a:ext cx="2080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Montserrat"/>
                <a:ea typeface="Montserrat"/>
                <a:cs typeface="Montserrat"/>
                <a:sym typeface="Montserrat"/>
              </a:rPr>
              <a:t>Item name or description goes here.</a:t>
            </a:r>
            <a:endParaRPr>
              <a:solidFill>
                <a:srgbClr val="FFFFFF"/>
              </a:solidFill>
              <a:latin typeface="Montserrat"/>
              <a:ea typeface="Montserrat"/>
              <a:cs typeface="Montserrat"/>
              <a:sym typeface="Montserrat"/>
            </a:endParaRPr>
          </a:p>
        </p:txBody>
      </p:sp>
      <p:sp>
        <p:nvSpPr>
          <p:cNvPr id="135" name="Google Shape;135;p19"/>
          <p:cNvSpPr txBox="1"/>
          <p:nvPr/>
        </p:nvSpPr>
        <p:spPr>
          <a:xfrm>
            <a:off x="2626200" y="1212075"/>
            <a:ext cx="38916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rgbClr val="FFE300"/>
                </a:solidFill>
                <a:latin typeface="Montserrat SemiBold"/>
                <a:ea typeface="Montserrat SemiBold"/>
                <a:cs typeface="Montserrat SemiBold"/>
                <a:sym typeface="Montserrat SemiBold"/>
              </a:rPr>
              <a:t>Title of Flow Chart</a:t>
            </a:r>
            <a:endParaRPr sz="2100">
              <a:solidFill>
                <a:srgbClr val="FFE300"/>
              </a:solidFill>
              <a:latin typeface="Montserrat SemiBold"/>
              <a:ea typeface="Montserrat SemiBold"/>
              <a:cs typeface="Montserrat SemiBold"/>
              <a:sym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0"/>
          <p:cNvPicPr preferRelativeResize="0"/>
          <p:nvPr/>
        </p:nvPicPr>
        <p:blipFill rotWithShape="1">
          <a:blip r:embed="rId3">
            <a:alphaModFix/>
          </a:blip>
          <a:srcRect b="9" l="0" r="0" t="9"/>
          <a:stretch/>
        </p:blipFill>
        <p:spPr>
          <a:xfrm>
            <a:off x="0" y="0"/>
            <a:ext cx="9144003" cy="7066461"/>
          </a:xfrm>
          <a:prstGeom prst="rect">
            <a:avLst/>
          </a:prstGeom>
          <a:noFill/>
          <a:ln>
            <a:noFill/>
          </a:ln>
        </p:spPr>
      </p:pic>
      <p:sp>
        <p:nvSpPr>
          <p:cNvPr id="141" name="Google Shape;141;p20"/>
          <p:cNvSpPr txBox="1"/>
          <p:nvPr/>
        </p:nvSpPr>
        <p:spPr>
          <a:xfrm>
            <a:off x="5167600" y="364950"/>
            <a:ext cx="3850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200">
                <a:solidFill>
                  <a:srgbClr val="FFE300"/>
                </a:solidFill>
                <a:latin typeface="Montserrat SemiBold"/>
                <a:ea typeface="Montserrat SemiBold"/>
                <a:cs typeface="Montserrat SemiBold"/>
                <a:sym typeface="Montserrat SemiBold"/>
              </a:rPr>
              <a:t>Title</a:t>
            </a:r>
            <a:endParaRPr sz="7200">
              <a:solidFill>
                <a:srgbClr val="FFE300"/>
              </a:solidFill>
              <a:latin typeface="Montserrat SemiBold"/>
              <a:ea typeface="Montserrat SemiBold"/>
              <a:cs typeface="Montserrat SemiBold"/>
              <a:sym typeface="Montserrat SemiBold"/>
            </a:endParaRPr>
          </a:p>
        </p:txBody>
      </p:sp>
      <p:sp>
        <p:nvSpPr>
          <p:cNvPr id="142" name="Google Shape;142;p20"/>
          <p:cNvSpPr txBox="1"/>
          <p:nvPr/>
        </p:nvSpPr>
        <p:spPr>
          <a:xfrm>
            <a:off x="5167600" y="1434475"/>
            <a:ext cx="37431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30343A"/>
                </a:solidFill>
                <a:latin typeface="Montserrat SemiBold"/>
                <a:ea typeface="Montserrat SemiBold"/>
                <a:cs typeface="Montserrat SemiBold"/>
                <a:sym typeface="Montserrat SemiBold"/>
              </a:rPr>
              <a:t>Subtitle or Heading Goes Here</a:t>
            </a:r>
            <a:endParaRPr sz="2500">
              <a:solidFill>
                <a:srgbClr val="30343A"/>
              </a:solidFill>
              <a:latin typeface="Montserrat SemiBold"/>
              <a:ea typeface="Montserrat SemiBold"/>
              <a:cs typeface="Montserrat SemiBold"/>
              <a:sym typeface="Montserrat SemiBold"/>
            </a:endParaRPr>
          </a:p>
        </p:txBody>
      </p:sp>
      <p:sp>
        <p:nvSpPr>
          <p:cNvPr id="143" name="Google Shape;143;p20"/>
          <p:cNvSpPr txBox="1"/>
          <p:nvPr/>
        </p:nvSpPr>
        <p:spPr>
          <a:xfrm>
            <a:off x="5167600" y="2610325"/>
            <a:ext cx="351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 Click text box to move or delete.</a:t>
            </a:r>
            <a:endParaRPr>
              <a:solidFill>
                <a:srgbClr val="30343A"/>
              </a:solidFill>
              <a:latin typeface="Montserrat"/>
              <a:ea typeface="Montserrat"/>
              <a:cs typeface="Montserrat"/>
              <a:sym typeface="Montserrat"/>
            </a:endParaRPr>
          </a:p>
        </p:txBody>
      </p:sp>
      <p:sp>
        <p:nvSpPr>
          <p:cNvPr id="144" name="Google Shape;144;p20"/>
          <p:cNvSpPr txBox="1"/>
          <p:nvPr/>
        </p:nvSpPr>
        <p:spPr>
          <a:xfrm>
            <a:off x="5167600" y="3372475"/>
            <a:ext cx="351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 Click text box to move or delete.</a:t>
            </a:r>
            <a:endParaRPr>
              <a:solidFill>
                <a:srgbClr val="30343A"/>
              </a:solidFill>
              <a:latin typeface="Montserrat"/>
              <a:ea typeface="Montserrat"/>
              <a:cs typeface="Montserrat"/>
              <a:sym typeface="Montserrat"/>
            </a:endParaRPr>
          </a:p>
        </p:txBody>
      </p:sp>
      <p:sp>
        <p:nvSpPr>
          <p:cNvPr id="145" name="Google Shape;145;p20"/>
          <p:cNvSpPr txBox="1"/>
          <p:nvPr/>
        </p:nvSpPr>
        <p:spPr>
          <a:xfrm>
            <a:off x="5167600" y="4134625"/>
            <a:ext cx="3517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Item name or description goes here. Click text box to move or delete.</a:t>
            </a:r>
            <a:endParaRPr>
              <a:solidFill>
                <a:srgbClr val="30343A"/>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1"/>
          <p:cNvPicPr preferRelativeResize="0"/>
          <p:nvPr/>
        </p:nvPicPr>
        <p:blipFill rotWithShape="1">
          <a:blip r:embed="rId3">
            <a:alphaModFix/>
          </a:blip>
          <a:srcRect b="9" l="0" r="0" t="9"/>
          <a:stretch/>
        </p:blipFill>
        <p:spPr>
          <a:xfrm>
            <a:off x="0" y="0"/>
            <a:ext cx="9144003" cy="7066461"/>
          </a:xfrm>
          <a:prstGeom prst="rect">
            <a:avLst/>
          </a:prstGeom>
          <a:noFill/>
          <a:ln>
            <a:noFill/>
          </a:ln>
        </p:spPr>
      </p:pic>
      <p:sp>
        <p:nvSpPr>
          <p:cNvPr id="151" name="Google Shape;151;p21"/>
          <p:cNvSpPr txBox="1"/>
          <p:nvPr/>
        </p:nvSpPr>
        <p:spPr>
          <a:xfrm>
            <a:off x="414325" y="405100"/>
            <a:ext cx="2914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30343A"/>
                </a:solidFill>
                <a:latin typeface="Montserrat SemiBold"/>
                <a:ea typeface="Montserrat SemiBold"/>
                <a:cs typeface="Montserrat SemiBold"/>
                <a:sym typeface="Montserrat SemiBold"/>
              </a:rPr>
              <a:t>Title Goes Here</a:t>
            </a:r>
            <a:endParaRPr sz="2500">
              <a:solidFill>
                <a:srgbClr val="30343A"/>
              </a:solidFill>
              <a:latin typeface="Montserrat SemiBold"/>
              <a:ea typeface="Montserrat SemiBold"/>
              <a:cs typeface="Montserrat SemiBold"/>
              <a:sym typeface="Montserrat SemiBold"/>
            </a:endParaRPr>
          </a:p>
        </p:txBody>
      </p:sp>
      <p:sp>
        <p:nvSpPr>
          <p:cNvPr id="152" name="Google Shape;152;p21"/>
          <p:cNvSpPr txBox="1"/>
          <p:nvPr/>
        </p:nvSpPr>
        <p:spPr>
          <a:xfrm>
            <a:off x="360850" y="1167075"/>
            <a:ext cx="5736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0343A"/>
                </a:solidFill>
                <a:latin typeface="Montserrat"/>
                <a:ea typeface="Montserrat"/>
                <a:cs typeface="Montserrat"/>
                <a:sym typeface="Montserrat"/>
              </a:rPr>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a:solidFill>
                <a:srgbClr val="30343A"/>
              </a:solidFill>
              <a:latin typeface="Montserrat"/>
              <a:ea typeface="Montserrat"/>
              <a:cs typeface="Montserrat"/>
              <a:sym typeface="Montserrat"/>
            </a:endParaRPr>
          </a:p>
        </p:txBody>
      </p:sp>
      <p:pic>
        <p:nvPicPr>
          <p:cNvPr id="153" name="Google Shape;153;p21" title="Points scored"/>
          <p:cNvPicPr preferRelativeResize="0"/>
          <p:nvPr/>
        </p:nvPicPr>
        <p:blipFill>
          <a:blip r:embed="rId4">
            <a:alphaModFix/>
          </a:blip>
          <a:stretch>
            <a:fillRect/>
          </a:stretch>
        </p:blipFill>
        <p:spPr>
          <a:xfrm>
            <a:off x="360850" y="2694526"/>
            <a:ext cx="6533475" cy="40398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